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12"/>
  </p:notesMasterIdLst>
  <p:sldIdLst>
    <p:sldId id="267" r:id="rId5"/>
    <p:sldId id="294" r:id="rId6"/>
    <p:sldId id="295" r:id="rId7"/>
    <p:sldId id="296" r:id="rId8"/>
    <p:sldId id="297" r:id="rId9"/>
    <p:sldId id="301" r:id="rId10"/>
    <p:sldId id="277" r:id="rId11"/>
  </p:sldIdLst>
  <p:sldSz cx="12192000" cy="6858000"/>
  <p:notesSz cx="6858000" cy="9144000"/>
  <p:embeddedFontLst>
    <p:embeddedFont>
      <p:font typeface="Franklin Gothic Book" panose="020B0503020102020204" pitchFamily="34" charset="0"/>
      <p:regular r:id="rId13"/>
      <p:italic r:id="rId14"/>
    </p:embeddedFont>
    <p:embeddedFont>
      <p:font typeface="Franklin Gothic Medium" panose="020B0603020102020204" pitchFamily="34" charset="0"/>
      <p:regular r:id="rId15"/>
      <p:italic r:id="rId16"/>
    </p:embeddedFont>
    <p:embeddedFont>
      <p:font typeface="Franklin Gothic Medium Cond" panose="020B0606030402020204" pitchFamily="3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3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6CE219-6CB4-4D82-2315-C217F06FFCCD}" name="Hiller, Kelly R" initials="HKR" userId="S::khiller@purdue.edu::b25b1487-7f5e-4b7f-a0b2-f8bcb0b1ea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991"/>
    <a:srgbClr val="DDB945"/>
    <a:srgbClr val="EBD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178"/>
    <p:restoredTop sz="94714"/>
  </p:normalViewPr>
  <p:slideViewPr>
    <p:cSldViewPr snapToGrid="0">
      <p:cViewPr varScale="1">
        <p:scale>
          <a:sx n="77" d="100"/>
          <a:sy n="77" d="100"/>
        </p:scale>
        <p:origin x="77" y="355"/>
      </p:cViewPr>
      <p:guideLst>
        <p:guide orient="horz" pos="1080"/>
        <p:guide pos="3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26CF7-48D8-2F46-AFC8-8A5D2298DFDD}" type="datetimeFigureOut">
              <a:rPr lang="en-US" smtClean="0"/>
              <a:t>4/13/2026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7BF745-0557-B241-863F-056113C7032A}" type="slidenum">
              <a:rPr lang="en-US" smtClean="0"/>
              <a:t>‹#›</a:t>
            </a:fld>
            <a:endParaRPr lang="en-US"/>
          </a:p>
        </p:txBody>
      </p:sp>
    </p:spTree>
    <p:extLst>
      <p:ext uri="{BB962C8B-B14F-4D97-AF65-F5344CB8AC3E}">
        <p14:creationId xmlns:p14="http://schemas.microsoft.com/office/powerpoint/2010/main" val="316567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1</a:t>
            </a:fld>
            <a:endParaRPr lang="en-US"/>
          </a:p>
        </p:txBody>
      </p:sp>
    </p:spTree>
    <p:extLst>
      <p:ext uri="{BB962C8B-B14F-4D97-AF65-F5344CB8AC3E}">
        <p14:creationId xmlns:p14="http://schemas.microsoft.com/office/powerpoint/2010/main" val="35323316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023257" y="2005070"/>
            <a:ext cx="7763458" cy="592834"/>
          </a:xfrm>
        </p:spPr>
        <p:txBody>
          <a:bodyPr>
            <a:noAutofit/>
          </a:bodyPr>
          <a:lstStyle>
            <a:lvl1pPr>
              <a:defRPr sz="54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1023257" y="2629338"/>
            <a:ext cx="7763458" cy="449263"/>
          </a:xfrm>
        </p:spPr>
        <p:txBody>
          <a:bodyPr>
            <a:noAutofit/>
          </a:bodyPr>
          <a:lstStyle>
            <a:lvl1pPr marL="0" indent="0">
              <a:buFontTx/>
              <a:buNone/>
              <a:defRPr sz="2400" b="1">
                <a:solidFill>
                  <a:schemeClr val="bg2"/>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1023257" y="3107129"/>
            <a:ext cx="7763458" cy="449263"/>
          </a:xfrm>
        </p:spPr>
        <p:txBody>
          <a:bodyPr>
            <a:normAutofit/>
          </a:bodyPr>
          <a:lstStyle>
            <a:lvl1pPr marL="0" indent="0">
              <a:buFontTx/>
              <a:buNone/>
              <a:defRPr sz="1600">
                <a:solidFill>
                  <a:schemeClr val="bg2"/>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pic>
        <p:nvPicPr>
          <p:cNvPr id="4" name="Picture 3">
            <a:extLst>
              <a:ext uri="{FF2B5EF4-FFF2-40B4-BE49-F238E27FC236}">
                <a16:creationId xmlns:a16="http://schemas.microsoft.com/office/drawing/2014/main" id="{36DFFD8B-0109-B3A1-BB9A-4C982E67B4F8}"/>
              </a:ext>
            </a:extLst>
          </p:cNvPr>
          <p:cNvPicPr>
            <a:picLocks noChangeAspect="1"/>
          </p:cNvPicPr>
          <p:nvPr userDrawn="1"/>
        </p:nvPicPr>
        <p:blipFill>
          <a:blip r:embed="rId3"/>
          <a:srcRect/>
          <a:stretch/>
        </p:blipFill>
        <p:spPr>
          <a:xfrm>
            <a:off x="1036609" y="5739523"/>
            <a:ext cx="5036603" cy="535959"/>
          </a:xfrm>
          <a:prstGeom prst="rect">
            <a:avLst/>
          </a:prstGeom>
        </p:spPr>
      </p:pic>
    </p:spTree>
    <p:extLst>
      <p:ext uri="{BB962C8B-B14F-4D97-AF65-F5344CB8AC3E}">
        <p14:creationId xmlns:p14="http://schemas.microsoft.com/office/powerpoint/2010/main" val="4214527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3" y="3652272"/>
            <a:ext cx="5469743"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1" y="1543323"/>
            <a:ext cx="546974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6275945" y="1543323"/>
            <a:ext cx="5458727"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6264929" y="3652271"/>
            <a:ext cx="5469743"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5" name="Slide Number Placeholder 4">
            <a:extLst>
              <a:ext uri="{FF2B5EF4-FFF2-40B4-BE49-F238E27FC236}">
                <a16:creationId xmlns:a16="http://schemas.microsoft.com/office/drawing/2014/main" id="{9DAB9F8C-827B-9FF4-8ED9-94B840825275}"/>
              </a:ext>
            </a:extLst>
          </p:cNvPr>
          <p:cNvSpPr>
            <a:spLocks noGrp="1"/>
          </p:cNvSpPr>
          <p:nvPr>
            <p:ph type="sldNum" sz="quarter" idx="16"/>
          </p:nvPr>
        </p:nvSpPr>
        <p:spPr/>
        <p:txBody>
          <a:bodyPr/>
          <a:lstStyle/>
          <a:p>
            <a:fld id="{3086EA1D-707D-B54C-8FFB-433BD1A27D0B}" type="slidenum">
              <a:rPr lang="en-US" smtClean="0"/>
              <a:pPr/>
              <a:t>‹#›</a:t>
            </a:fld>
            <a:endParaRPr lang="en-US" dirty="0"/>
          </a:p>
        </p:txBody>
      </p:sp>
      <p:pic>
        <p:nvPicPr>
          <p:cNvPr id="4" name="Picture 3">
            <a:extLst>
              <a:ext uri="{FF2B5EF4-FFF2-40B4-BE49-F238E27FC236}">
                <a16:creationId xmlns:a16="http://schemas.microsoft.com/office/drawing/2014/main" id="{F987CB74-93A6-AE2A-189B-BD154EBA8B3B}"/>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1726685085"/>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with Copy - 3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4" y="3652272"/>
            <a:ext cx="3534479"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2" y="1543323"/>
            <a:ext cx="3534479"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4336974" y="1543324"/>
            <a:ext cx="3527360"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4325959" y="3652272"/>
            <a:ext cx="3534479"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8205605" y="1532307"/>
            <a:ext cx="3527360"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 Placeholder 11">
            <a:extLst>
              <a:ext uri="{FF2B5EF4-FFF2-40B4-BE49-F238E27FC236}">
                <a16:creationId xmlns:a16="http://schemas.microsoft.com/office/drawing/2014/main" id="{347E27B2-1DE2-3469-81EF-9EBD7DC7AFBA}"/>
              </a:ext>
            </a:extLst>
          </p:cNvPr>
          <p:cNvSpPr>
            <a:spLocks noGrp="1"/>
          </p:cNvSpPr>
          <p:nvPr>
            <p:ph type="body" sz="quarter" idx="17"/>
          </p:nvPr>
        </p:nvSpPr>
        <p:spPr>
          <a:xfrm>
            <a:off x="8194590" y="3641255"/>
            <a:ext cx="3534479"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5" name="Slide Number Placeholder 4">
            <a:extLst>
              <a:ext uri="{FF2B5EF4-FFF2-40B4-BE49-F238E27FC236}">
                <a16:creationId xmlns:a16="http://schemas.microsoft.com/office/drawing/2014/main" id="{196A746C-74C4-5932-427A-31197558E4C2}"/>
              </a:ext>
            </a:extLst>
          </p:cNvPr>
          <p:cNvSpPr>
            <a:spLocks noGrp="1"/>
          </p:cNvSpPr>
          <p:nvPr>
            <p:ph type="sldNum" sz="quarter" idx="18"/>
          </p:nvPr>
        </p:nvSpPr>
        <p:spPr/>
        <p:txBody>
          <a:bodyPr/>
          <a:lstStyle/>
          <a:p>
            <a:fld id="{3086EA1D-707D-B54C-8FFB-433BD1A27D0B}" type="slidenum">
              <a:rPr lang="en-US" smtClean="0"/>
              <a:pPr/>
              <a:t>‹#›</a:t>
            </a:fld>
            <a:endParaRPr lang="en-US" dirty="0"/>
          </a:p>
        </p:txBody>
      </p:sp>
      <p:pic>
        <p:nvPicPr>
          <p:cNvPr id="8" name="Picture 7">
            <a:extLst>
              <a:ext uri="{FF2B5EF4-FFF2-40B4-BE49-F238E27FC236}">
                <a16:creationId xmlns:a16="http://schemas.microsoft.com/office/drawing/2014/main" id="{A0DF5174-AC1D-D0CE-FA43-4DE6E2D1178D}"/>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246076719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27402-16CB-60F1-259A-4E1A16194431}"/>
              </a:ext>
            </a:extLst>
          </p:cNvPr>
          <p:cNvSpPr>
            <a:spLocks noGrp="1"/>
          </p:cNvSpPr>
          <p:nvPr>
            <p:ph type="title"/>
          </p:nvPr>
        </p:nvSpPr>
        <p:spPr>
          <a:xfrm>
            <a:off x="457202" y="457200"/>
            <a:ext cx="4314823" cy="964096"/>
          </a:xfrm>
        </p:spPr>
        <p:txBody>
          <a:bodyPr anchor="b"/>
          <a:lstStyle>
            <a:lvl1pPr>
              <a:defRPr sz="32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B9889552-EB9F-6D72-9130-E107C02C22F6}"/>
              </a:ext>
            </a:extLst>
          </p:cNvPr>
          <p:cNvSpPr>
            <a:spLocks noGrp="1"/>
          </p:cNvSpPr>
          <p:nvPr>
            <p:ph type="body" sz="half" idx="2"/>
          </p:nvPr>
        </p:nvSpPr>
        <p:spPr>
          <a:xfrm>
            <a:off x="457202" y="1570383"/>
            <a:ext cx="4314823" cy="429860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Content Placeholder 2">
            <a:extLst>
              <a:ext uri="{FF2B5EF4-FFF2-40B4-BE49-F238E27FC236}">
                <a16:creationId xmlns:a16="http://schemas.microsoft.com/office/drawing/2014/main" id="{C5F6EAB8-D2BB-0BDE-C7AC-895B69CA533E}"/>
              </a:ext>
            </a:extLst>
          </p:cNvPr>
          <p:cNvSpPr>
            <a:spLocks noGrp="1"/>
          </p:cNvSpPr>
          <p:nvPr>
            <p:ph idx="1"/>
          </p:nvPr>
        </p:nvSpPr>
        <p:spPr>
          <a:xfrm>
            <a:off x="5071871" y="457200"/>
            <a:ext cx="6662927" cy="541178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0F51D343-4F7E-84C3-CD08-673F2FE5FD22}"/>
              </a:ext>
            </a:extLst>
          </p:cNvPr>
          <p:cNvSpPr>
            <a:spLocks noGrp="1"/>
          </p:cNvSpPr>
          <p:nvPr>
            <p:ph type="sldNum" sz="quarter" idx="10"/>
          </p:nvPr>
        </p:nvSpPr>
        <p:spPr/>
        <p:txBody>
          <a:bodyPr/>
          <a:lstStyle/>
          <a:p>
            <a:fld id="{3086EA1D-707D-B54C-8FFB-433BD1A27D0B}" type="slidenum">
              <a:rPr lang="en-US" smtClean="0"/>
              <a:pPr/>
              <a:t>‹#›</a:t>
            </a:fld>
            <a:endParaRPr lang="en-US" dirty="0"/>
          </a:p>
        </p:txBody>
      </p:sp>
      <p:pic>
        <p:nvPicPr>
          <p:cNvPr id="3" name="Picture 2">
            <a:extLst>
              <a:ext uri="{FF2B5EF4-FFF2-40B4-BE49-F238E27FC236}">
                <a16:creationId xmlns:a16="http://schemas.microsoft.com/office/drawing/2014/main" id="{CA10C9AA-DE59-18D0-D8D5-E806BAE57013}"/>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406290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hoto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9A83-2C12-9A72-A547-B9374C1072DC}"/>
              </a:ext>
            </a:extLst>
          </p:cNvPr>
          <p:cNvSpPr>
            <a:spLocks noGrp="1"/>
          </p:cNvSpPr>
          <p:nvPr>
            <p:ph type="title"/>
          </p:nvPr>
        </p:nvSpPr>
        <p:spPr>
          <a:xfrm>
            <a:off x="446314" y="470037"/>
            <a:ext cx="4325711" cy="1034775"/>
          </a:xfrm>
        </p:spPr>
        <p:txBody>
          <a:bodyPr anchor="b"/>
          <a:lstStyle>
            <a:lvl1pPr fontAlgn="t">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5183188" y="470037"/>
            <a:ext cx="6562498" cy="5391013"/>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46314" y="1759226"/>
            <a:ext cx="4325711" cy="408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CA25B1EA-1D6F-289D-FACB-9040F171AD5C}"/>
              </a:ext>
            </a:extLst>
          </p:cNvPr>
          <p:cNvSpPr>
            <a:spLocks noGrp="1"/>
          </p:cNvSpPr>
          <p:nvPr>
            <p:ph type="sldNum" sz="quarter" idx="10"/>
          </p:nvPr>
        </p:nvSpPr>
        <p:spPr/>
        <p:txBody>
          <a:bodyPr/>
          <a:lstStyle/>
          <a:p>
            <a:fld id="{3086EA1D-707D-B54C-8FFB-433BD1A27D0B}" type="slidenum">
              <a:rPr lang="en-US" smtClean="0"/>
              <a:pPr/>
              <a:t>‹#›</a:t>
            </a:fld>
            <a:endParaRPr lang="en-US" dirty="0"/>
          </a:p>
        </p:txBody>
      </p:sp>
      <p:pic>
        <p:nvPicPr>
          <p:cNvPr id="5" name="Picture 4">
            <a:extLst>
              <a:ext uri="{FF2B5EF4-FFF2-40B4-BE49-F238E27FC236}">
                <a16:creationId xmlns:a16="http://schemas.microsoft.com/office/drawing/2014/main" id="{CD7A374D-1874-E29F-4D7C-DF91E13B2C66}"/>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3433354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46313" y="1543323"/>
            <a:ext cx="5458727" cy="431772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Title 4">
            <a:extLst>
              <a:ext uri="{FF2B5EF4-FFF2-40B4-BE49-F238E27FC236}">
                <a16:creationId xmlns:a16="http://schemas.microsoft.com/office/drawing/2014/main" id="{B7832766-AA56-63AE-E2AA-9A2947343D87}"/>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CF92D672-5C11-B647-ADA7-722837BA86C0}"/>
              </a:ext>
            </a:extLst>
          </p:cNvPr>
          <p:cNvSpPr>
            <a:spLocks noGrp="1"/>
          </p:cNvSpPr>
          <p:nvPr>
            <p:ph type="pic" idx="12"/>
          </p:nvPr>
        </p:nvSpPr>
        <p:spPr>
          <a:xfrm>
            <a:off x="6286962" y="1543323"/>
            <a:ext cx="5458727" cy="431772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Text Placeholder 13">
            <a:extLst>
              <a:ext uri="{FF2B5EF4-FFF2-40B4-BE49-F238E27FC236}">
                <a16:creationId xmlns:a16="http://schemas.microsoft.com/office/drawing/2014/main" id="{6AFB8997-E903-BD34-CBB7-A70F3BD090A1}"/>
              </a:ext>
            </a:extLst>
          </p:cNvPr>
          <p:cNvSpPr>
            <a:spLocks noGrp="1"/>
          </p:cNvSpPr>
          <p:nvPr>
            <p:ph type="body" sz="quarter" idx="13"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4" name="Slide Number Placeholder 3">
            <a:extLst>
              <a:ext uri="{FF2B5EF4-FFF2-40B4-BE49-F238E27FC236}">
                <a16:creationId xmlns:a16="http://schemas.microsoft.com/office/drawing/2014/main" id="{F29B4851-011B-C9F1-B12A-2265ABEC7501}"/>
              </a:ext>
            </a:extLst>
          </p:cNvPr>
          <p:cNvSpPr>
            <a:spLocks noGrp="1"/>
          </p:cNvSpPr>
          <p:nvPr>
            <p:ph type="sldNum" sz="quarter" idx="14"/>
          </p:nvPr>
        </p:nvSpPr>
        <p:spPr/>
        <p:txBody>
          <a:bodyPr/>
          <a:lstStyle/>
          <a:p>
            <a:fld id="{3086EA1D-707D-B54C-8FFB-433BD1A27D0B}" type="slidenum">
              <a:rPr lang="en-US" smtClean="0"/>
              <a:pPr/>
              <a:t>‹#›</a:t>
            </a:fld>
            <a:endParaRPr lang="en-US" dirty="0"/>
          </a:p>
        </p:txBody>
      </p:sp>
      <p:pic>
        <p:nvPicPr>
          <p:cNvPr id="2" name="Picture 1">
            <a:extLst>
              <a:ext uri="{FF2B5EF4-FFF2-40B4-BE49-F238E27FC236}">
                <a16:creationId xmlns:a16="http://schemas.microsoft.com/office/drawing/2014/main" id="{9490B86A-AB0D-8A8C-06EC-CE802532C577}"/>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159417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py with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68086" y="1543323"/>
            <a:ext cx="5862679"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6615759" y="1543322"/>
            <a:ext cx="5129927" cy="430757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3486577" y="3795304"/>
            <a:ext cx="2844188"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68086" y="3795304"/>
            <a:ext cx="2844188" cy="2055592"/>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6" name="Slide Number Placeholder 5">
            <a:extLst>
              <a:ext uri="{FF2B5EF4-FFF2-40B4-BE49-F238E27FC236}">
                <a16:creationId xmlns:a16="http://schemas.microsoft.com/office/drawing/2014/main" id="{6E14516F-C8C7-9666-D863-2EEAB76C8685}"/>
              </a:ext>
            </a:extLst>
          </p:cNvPr>
          <p:cNvSpPr>
            <a:spLocks noGrp="1"/>
          </p:cNvSpPr>
          <p:nvPr>
            <p:ph type="sldNum" sz="quarter" idx="16"/>
          </p:nvPr>
        </p:nvSpPr>
        <p:spPr/>
        <p:txBody>
          <a:bodyPr/>
          <a:lstStyle/>
          <a:p>
            <a:fld id="{3086EA1D-707D-B54C-8FFB-433BD1A27D0B}" type="slidenum">
              <a:rPr lang="en-US" smtClean="0"/>
              <a:pPr/>
              <a:t>‹#›</a:t>
            </a:fld>
            <a:endParaRPr lang="en-US" dirty="0"/>
          </a:p>
        </p:txBody>
      </p:sp>
      <p:pic>
        <p:nvPicPr>
          <p:cNvPr id="2" name="Picture 1">
            <a:extLst>
              <a:ext uri="{FF2B5EF4-FFF2-40B4-BE49-F238E27FC236}">
                <a16:creationId xmlns:a16="http://schemas.microsoft.com/office/drawing/2014/main" id="{344FF67B-4336-7704-7CB2-1340BBD1F59D}"/>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15882444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s with Cap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35428" y="314295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57200" y="125714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60A3B0E8-AC0D-A169-37E3-2D123D6EBF24}"/>
              </a:ext>
            </a:extLst>
          </p:cNvPr>
          <p:cNvSpPr>
            <a:spLocks noGrp="1"/>
          </p:cNvSpPr>
          <p:nvPr>
            <p:ph type="pic" idx="16"/>
          </p:nvPr>
        </p:nvSpPr>
        <p:spPr>
          <a:xfrm>
            <a:off x="4325104" y="125714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640970D8-E511-89A8-FC5C-6DB37485ADE3}"/>
              </a:ext>
            </a:extLst>
          </p:cNvPr>
          <p:cNvSpPr>
            <a:spLocks noGrp="1"/>
          </p:cNvSpPr>
          <p:nvPr>
            <p:ph type="pic" idx="17"/>
          </p:nvPr>
        </p:nvSpPr>
        <p:spPr>
          <a:xfrm>
            <a:off x="8214780" y="125714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Text Placeholder 3">
            <a:extLst>
              <a:ext uri="{FF2B5EF4-FFF2-40B4-BE49-F238E27FC236}">
                <a16:creationId xmlns:a16="http://schemas.microsoft.com/office/drawing/2014/main" id="{6B04B79A-B4BD-0306-3D46-D570E1F51CA6}"/>
              </a:ext>
            </a:extLst>
          </p:cNvPr>
          <p:cNvSpPr>
            <a:spLocks noGrp="1"/>
          </p:cNvSpPr>
          <p:nvPr>
            <p:ph type="body" sz="half" idx="18"/>
          </p:nvPr>
        </p:nvSpPr>
        <p:spPr>
          <a:xfrm>
            <a:off x="4303332" y="314295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3">
            <a:extLst>
              <a:ext uri="{FF2B5EF4-FFF2-40B4-BE49-F238E27FC236}">
                <a16:creationId xmlns:a16="http://schemas.microsoft.com/office/drawing/2014/main" id="{450B4796-C4B7-C272-5ADD-7D6C896B703E}"/>
              </a:ext>
            </a:extLst>
          </p:cNvPr>
          <p:cNvSpPr>
            <a:spLocks noGrp="1"/>
          </p:cNvSpPr>
          <p:nvPr>
            <p:ph type="body" sz="half" idx="19"/>
          </p:nvPr>
        </p:nvSpPr>
        <p:spPr>
          <a:xfrm>
            <a:off x="8214780" y="314295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2" name="Text Placeholder 3">
            <a:extLst>
              <a:ext uri="{FF2B5EF4-FFF2-40B4-BE49-F238E27FC236}">
                <a16:creationId xmlns:a16="http://schemas.microsoft.com/office/drawing/2014/main" id="{4633AE4D-056F-FC97-1F10-877F247AB319}"/>
              </a:ext>
            </a:extLst>
          </p:cNvPr>
          <p:cNvSpPr>
            <a:spLocks noGrp="1"/>
          </p:cNvSpPr>
          <p:nvPr>
            <p:ph type="body" sz="half" idx="20"/>
          </p:nvPr>
        </p:nvSpPr>
        <p:spPr>
          <a:xfrm>
            <a:off x="413656" y="564563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3" name="Picture Placeholder 2">
            <a:extLst>
              <a:ext uri="{FF2B5EF4-FFF2-40B4-BE49-F238E27FC236}">
                <a16:creationId xmlns:a16="http://schemas.microsoft.com/office/drawing/2014/main" id="{19716662-3C77-F831-E45C-F9EA49810F58}"/>
              </a:ext>
            </a:extLst>
          </p:cNvPr>
          <p:cNvSpPr>
            <a:spLocks noGrp="1"/>
          </p:cNvSpPr>
          <p:nvPr>
            <p:ph type="pic" idx="21"/>
          </p:nvPr>
        </p:nvSpPr>
        <p:spPr>
          <a:xfrm>
            <a:off x="435428" y="375982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1ED1A14F-5E0D-476E-9C60-BD987EFC4940}"/>
              </a:ext>
            </a:extLst>
          </p:cNvPr>
          <p:cNvSpPr>
            <a:spLocks noGrp="1"/>
          </p:cNvSpPr>
          <p:nvPr>
            <p:ph type="pic" idx="22"/>
          </p:nvPr>
        </p:nvSpPr>
        <p:spPr>
          <a:xfrm>
            <a:off x="4303332" y="375982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5" name="Picture Placeholder 2">
            <a:extLst>
              <a:ext uri="{FF2B5EF4-FFF2-40B4-BE49-F238E27FC236}">
                <a16:creationId xmlns:a16="http://schemas.microsoft.com/office/drawing/2014/main" id="{A0003A4C-26CB-DD7F-0B22-024AFB58DC67}"/>
              </a:ext>
            </a:extLst>
          </p:cNvPr>
          <p:cNvSpPr>
            <a:spLocks noGrp="1"/>
          </p:cNvSpPr>
          <p:nvPr>
            <p:ph type="pic" idx="23"/>
          </p:nvPr>
        </p:nvSpPr>
        <p:spPr>
          <a:xfrm>
            <a:off x="8193008" y="375982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6" name="Text Placeholder 3">
            <a:extLst>
              <a:ext uri="{FF2B5EF4-FFF2-40B4-BE49-F238E27FC236}">
                <a16:creationId xmlns:a16="http://schemas.microsoft.com/office/drawing/2014/main" id="{08CE8D58-56A2-6AE5-AB18-C53F4134DD88}"/>
              </a:ext>
            </a:extLst>
          </p:cNvPr>
          <p:cNvSpPr>
            <a:spLocks noGrp="1"/>
          </p:cNvSpPr>
          <p:nvPr>
            <p:ph type="body" sz="half" idx="24"/>
          </p:nvPr>
        </p:nvSpPr>
        <p:spPr>
          <a:xfrm>
            <a:off x="4281560" y="564563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7" name="Text Placeholder 3">
            <a:extLst>
              <a:ext uri="{FF2B5EF4-FFF2-40B4-BE49-F238E27FC236}">
                <a16:creationId xmlns:a16="http://schemas.microsoft.com/office/drawing/2014/main" id="{7A4C2D1F-1A58-AC60-F606-B816E5F23FFF}"/>
              </a:ext>
            </a:extLst>
          </p:cNvPr>
          <p:cNvSpPr>
            <a:spLocks noGrp="1"/>
          </p:cNvSpPr>
          <p:nvPr>
            <p:ph type="body" sz="half" idx="25"/>
          </p:nvPr>
        </p:nvSpPr>
        <p:spPr>
          <a:xfrm>
            <a:off x="8193008" y="564563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Slide Number Placeholder 2">
            <a:extLst>
              <a:ext uri="{FF2B5EF4-FFF2-40B4-BE49-F238E27FC236}">
                <a16:creationId xmlns:a16="http://schemas.microsoft.com/office/drawing/2014/main" id="{DDD41E05-E2FD-7748-8B57-EC9C68C6891A}"/>
              </a:ext>
            </a:extLst>
          </p:cNvPr>
          <p:cNvSpPr>
            <a:spLocks noGrp="1"/>
          </p:cNvSpPr>
          <p:nvPr>
            <p:ph type="sldNum" sz="quarter" idx="26"/>
          </p:nvPr>
        </p:nvSpPr>
        <p:spPr/>
        <p:txBody>
          <a:bodyPr/>
          <a:lstStyle/>
          <a:p>
            <a:fld id="{3086EA1D-707D-B54C-8FFB-433BD1A27D0B}" type="slidenum">
              <a:rPr lang="en-US" smtClean="0"/>
              <a:pPr/>
              <a:t>‹#›</a:t>
            </a:fld>
            <a:endParaRPr lang="en-US" dirty="0"/>
          </a:p>
        </p:txBody>
      </p:sp>
      <p:pic>
        <p:nvPicPr>
          <p:cNvPr id="2" name="Picture 1">
            <a:extLst>
              <a:ext uri="{FF2B5EF4-FFF2-40B4-BE49-F238E27FC236}">
                <a16:creationId xmlns:a16="http://schemas.microsoft.com/office/drawing/2014/main" id="{6BFB9C12-496D-4B92-19C9-BB3BA21EEE0B}"/>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27503303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Collag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4" y="1542762"/>
            <a:ext cx="261101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334406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623655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6223A017-A902-92C1-8A99-7D45B08D860D}"/>
              </a:ext>
            </a:extLst>
          </p:cNvPr>
          <p:cNvSpPr>
            <a:spLocks noGrp="1"/>
          </p:cNvSpPr>
          <p:nvPr>
            <p:ph type="pic" idx="17"/>
          </p:nvPr>
        </p:nvSpPr>
        <p:spPr>
          <a:xfrm>
            <a:off x="912904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Picture Placeholder 2">
            <a:extLst>
              <a:ext uri="{FF2B5EF4-FFF2-40B4-BE49-F238E27FC236}">
                <a16:creationId xmlns:a16="http://schemas.microsoft.com/office/drawing/2014/main" id="{FE352EAA-3DC6-450E-518D-B55638975ECE}"/>
              </a:ext>
            </a:extLst>
          </p:cNvPr>
          <p:cNvSpPr>
            <a:spLocks noGrp="1"/>
          </p:cNvSpPr>
          <p:nvPr>
            <p:ph type="pic" idx="18"/>
          </p:nvPr>
        </p:nvSpPr>
        <p:spPr>
          <a:xfrm>
            <a:off x="1843620" y="3651150"/>
            <a:ext cx="261101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Picture Placeholder 2">
            <a:extLst>
              <a:ext uri="{FF2B5EF4-FFF2-40B4-BE49-F238E27FC236}">
                <a16:creationId xmlns:a16="http://schemas.microsoft.com/office/drawing/2014/main" id="{1E5E3807-051E-4D4B-1143-A6B4BDDBB5D8}"/>
              </a:ext>
            </a:extLst>
          </p:cNvPr>
          <p:cNvSpPr>
            <a:spLocks noGrp="1"/>
          </p:cNvSpPr>
          <p:nvPr>
            <p:ph type="pic" idx="19"/>
          </p:nvPr>
        </p:nvSpPr>
        <p:spPr>
          <a:xfrm>
            <a:off x="4741369" y="3651150"/>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7" name="Picture Placeholder 2">
            <a:extLst>
              <a:ext uri="{FF2B5EF4-FFF2-40B4-BE49-F238E27FC236}">
                <a16:creationId xmlns:a16="http://schemas.microsoft.com/office/drawing/2014/main" id="{9659EF4B-6B57-DE2A-B33A-D60A659CFE6D}"/>
              </a:ext>
            </a:extLst>
          </p:cNvPr>
          <p:cNvSpPr>
            <a:spLocks noGrp="1"/>
          </p:cNvSpPr>
          <p:nvPr>
            <p:ph type="pic" idx="20"/>
          </p:nvPr>
        </p:nvSpPr>
        <p:spPr>
          <a:xfrm>
            <a:off x="7633859" y="3651150"/>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CC7B7A1A-70E9-2FE4-C6F5-83B077FA0A30}"/>
              </a:ext>
            </a:extLst>
          </p:cNvPr>
          <p:cNvSpPr>
            <a:spLocks noGrp="1"/>
          </p:cNvSpPr>
          <p:nvPr>
            <p:ph type="sldNum" sz="quarter" idx="21"/>
          </p:nvPr>
        </p:nvSpPr>
        <p:spPr/>
        <p:txBody>
          <a:bodyPr/>
          <a:lstStyle/>
          <a:p>
            <a:fld id="{3086EA1D-707D-B54C-8FFB-433BD1A27D0B}" type="slidenum">
              <a:rPr lang="en-US" smtClean="0"/>
              <a:pPr/>
              <a:t>‹#›</a:t>
            </a:fld>
            <a:endParaRPr lang="en-US" dirty="0"/>
          </a:p>
        </p:txBody>
      </p:sp>
      <p:pic>
        <p:nvPicPr>
          <p:cNvPr id="6" name="Picture 5">
            <a:extLst>
              <a:ext uri="{FF2B5EF4-FFF2-40B4-BE49-F238E27FC236}">
                <a16:creationId xmlns:a16="http://schemas.microsoft.com/office/drawing/2014/main" id="{C8F46087-1D21-C533-0B65-988216FA84F4}"/>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1689313171"/>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with 2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643073"/>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6521986" y="3884037"/>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643073"/>
            <a:ext cx="5745165" cy="4307571"/>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5">
            <a:extLst>
              <a:ext uri="{FF2B5EF4-FFF2-40B4-BE49-F238E27FC236}">
                <a16:creationId xmlns:a16="http://schemas.microsoft.com/office/drawing/2014/main" id="{467A134D-7A3A-AD4B-91DF-57347E308706}"/>
              </a:ext>
            </a:extLst>
          </p:cNvPr>
          <p:cNvSpPr/>
          <p:nvPr userDrawn="1"/>
        </p:nvSpPr>
        <p:spPr>
          <a:xfrm>
            <a:off x="6521986" y="3395949"/>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4581B053-21C8-C0AD-58C7-637A6315D1B2}"/>
              </a:ext>
            </a:extLst>
          </p:cNvPr>
          <p:cNvSpPr>
            <a:spLocks noGrp="1"/>
          </p:cNvSpPr>
          <p:nvPr>
            <p:ph type="body" sz="half" idx="2"/>
          </p:nvPr>
        </p:nvSpPr>
        <p:spPr>
          <a:xfrm>
            <a:off x="6521726" y="3395949"/>
            <a:ext cx="5212943"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7" name="Rectangle 16">
            <a:extLst>
              <a:ext uri="{FF2B5EF4-FFF2-40B4-BE49-F238E27FC236}">
                <a16:creationId xmlns:a16="http://schemas.microsoft.com/office/drawing/2014/main" id="{D8B2033E-9DB9-9A2B-D4C5-6D8960838D22}"/>
              </a:ext>
            </a:extLst>
          </p:cNvPr>
          <p:cNvSpPr/>
          <p:nvPr userDrawn="1"/>
        </p:nvSpPr>
        <p:spPr>
          <a:xfrm>
            <a:off x="6521856" y="5636913"/>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F02FFCFA-A84F-7535-4A5F-29A5FC646063}"/>
              </a:ext>
            </a:extLst>
          </p:cNvPr>
          <p:cNvSpPr>
            <a:spLocks noGrp="1"/>
          </p:cNvSpPr>
          <p:nvPr>
            <p:ph type="body" sz="half" idx="19"/>
          </p:nvPr>
        </p:nvSpPr>
        <p:spPr>
          <a:xfrm>
            <a:off x="6521726" y="5636913"/>
            <a:ext cx="5212813"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Slide Number Placeholder 3">
            <a:extLst>
              <a:ext uri="{FF2B5EF4-FFF2-40B4-BE49-F238E27FC236}">
                <a16:creationId xmlns:a16="http://schemas.microsoft.com/office/drawing/2014/main" id="{52FB5882-2267-1630-20F3-B4AD242C8785}"/>
              </a:ext>
            </a:extLst>
          </p:cNvPr>
          <p:cNvSpPr>
            <a:spLocks noGrp="1"/>
          </p:cNvSpPr>
          <p:nvPr>
            <p:ph type="sldNum" sz="quarter" idx="20"/>
          </p:nvPr>
        </p:nvSpPr>
        <p:spPr/>
        <p:txBody>
          <a:bodyPr/>
          <a:lstStyle/>
          <a:p>
            <a:fld id="{3086EA1D-707D-B54C-8FFB-433BD1A27D0B}" type="slidenum">
              <a:rPr lang="en-US" smtClean="0"/>
              <a:pPr/>
              <a:t>‹#›</a:t>
            </a:fld>
            <a:endParaRPr lang="en-US" dirty="0"/>
          </a:p>
        </p:txBody>
      </p:sp>
      <p:pic>
        <p:nvPicPr>
          <p:cNvPr id="7" name="Picture 6">
            <a:extLst>
              <a:ext uri="{FF2B5EF4-FFF2-40B4-BE49-F238E27FC236}">
                <a16:creationId xmlns:a16="http://schemas.microsoft.com/office/drawing/2014/main" id="{C0D6920C-0EBC-C771-5789-454EC9A0FC7B}"/>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8855271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with 3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643073"/>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9287219" y="3884037"/>
            <a:ext cx="2447580"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6521986" y="3879120"/>
            <a:ext cx="2528916" cy="2055592"/>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643073"/>
            <a:ext cx="5745165" cy="4307571"/>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a:extLst>
              <a:ext uri="{FF2B5EF4-FFF2-40B4-BE49-F238E27FC236}">
                <a16:creationId xmlns:a16="http://schemas.microsoft.com/office/drawing/2014/main" id="{ECAC4E08-5A51-BF4F-655E-4E54DD771548}"/>
              </a:ext>
            </a:extLst>
          </p:cNvPr>
          <p:cNvSpPr/>
          <p:nvPr userDrawn="1"/>
        </p:nvSpPr>
        <p:spPr>
          <a:xfrm>
            <a:off x="6521986" y="3395949"/>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27D80C23-74F3-F853-02BF-83C743039F6E}"/>
              </a:ext>
            </a:extLst>
          </p:cNvPr>
          <p:cNvSpPr>
            <a:spLocks noGrp="1"/>
          </p:cNvSpPr>
          <p:nvPr>
            <p:ph type="body" sz="half" idx="2"/>
          </p:nvPr>
        </p:nvSpPr>
        <p:spPr>
          <a:xfrm>
            <a:off x="6571823" y="3395949"/>
            <a:ext cx="5162846"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Rectangle 6">
            <a:extLst>
              <a:ext uri="{FF2B5EF4-FFF2-40B4-BE49-F238E27FC236}">
                <a16:creationId xmlns:a16="http://schemas.microsoft.com/office/drawing/2014/main" id="{F8F22EB8-4EFD-86A4-8EB8-8A4F1A1AA2DF}"/>
              </a:ext>
            </a:extLst>
          </p:cNvPr>
          <p:cNvSpPr/>
          <p:nvPr userDrawn="1"/>
        </p:nvSpPr>
        <p:spPr>
          <a:xfrm>
            <a:off x="6512818" y="5631997"/>
            <a:ext cx="2512330"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66A4B2AA-E0AE-18DD-BAA3-AF2A9CA6987A}"/>
              </a:ext>
            </a:extLst>
          </p:cNvPr>
          <p:cNvSpPr>
            <a:spLocks noGrp="1"/>
          </p:cNvSpPr>
          <p:nvPr>
            <p:ph type="body" sz="half" idx="19"/>
          </p:nvPr>
        </p:nvSpPr>
        <p:spPr>
          <a:xfrm>
            <a:off x="6562654" y="5631997"/>
            <a:ext cx="2488248"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Rectangle 14">
            <a:extLst>
              <a:ext uri="{FF2B5EF4-FFF2-40B4-BE49-F238E27FC236}">
                <a16:creationId xmlns:a16="http://schemas.microsoft.com/office/drawing/2014/main" id="{E18B5CD1-FF93-2C9C-1BFF-73A3CE39E65D}"/>
              </a:ext>
            </a:extLst>
          </p:cNvPr>
          <p:cNvSpPr/>
          <p:nvPr userDrawn="1"/>
        </p:nvSpPr>
        <p:spPr>
          <a:xfrm>
            <a:off x="9287218" y="5641703"/>
            <a:ext cx="2431941"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C52272AC-9734-6D60-9441-B5E7B9E4E372}"/>
              </a:ext>
            </a:extLst>
          </p:cNvPr>
          <p:cNvSpPr>
            <a:spLocks noGrp="1"/>
          </p:cNvSpPr>
          <p:nvPr>
            <p:ph type="body" sz="half" idx="20"/>
          </p:nvPr>
        </p:nvSpPr>
        <p:spPr>
          <a:xfrm>
            <a:off x="9337055" y="5641703"/>
            <a:ext cx="2408630"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Slide Number Placeholder 12">
            <a:extLst>
              <a:ext uri="{FF2B5EF4-FFF2-40B4-BE49-F238E27FC236}">
                <a16:creationId xmlns:a16="http://schemas.microsoft.com/office/drawing/2014/main" id="{5060CCDA-D884-EB50-0B9C-1003FDB3977F}"/>
              </a:ext>
            </a:extLst>
          </p:cNvPr>
          <p:cNvSpPr>
            <a:spLocks noGrp="1"/>
          </p:cNvSpPr>
          <p:nvPr>
            <p:ph type="sldNum" sz="quarter" idx="21"/>
          </p:nvPr>
        </p:nvSpPr>
        <p:spPr/>
        <p:txBody>
          <a:bodyPr/>
          <a:lstStyle/>
          <a:p>
            <a:fld id="{3086EA1D-707D-B54C-8FFB-433BD1A27D0B}" type="slidenum">
              <a:rPr lang="en-US" smtClean="0"/>
              <a:pPr/>
              <a:t>‹#›</a:t>
            </a:fld>
            <a:endParaRPr lang="en-US" dirty="0"/>
          </a:p>
        </p:txBody>
      </p:sp>
      <p:pic>
        <p:nvPicPr>
          <p:cNvPr id="14" name="Picture 13">
            <a:extLst>
              <a:ext uri="{FF2B5EF4-FFF2-40B4-BE49-F238E27FC236}">
                <a16:creationId xmlns:a16="http://schemas.microsoft.com/office/drawing/2014/main" id="{73B9E36B-52A1-E4DE-42D1-C9075ED6187F}"/>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1703441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6" name="Title 6">
            <a:extLst>
              <a:ext uri="{FF2B5EF4-FFF2-40B4-BE49-F238E27FC236}">
                <a16:creationId xmlns:a16="http://schemas.microsoft.com/office/drawing/2014/main" id="{B1EEEEC0-D7E4-4DE5-4E3D-FAAD9ABA8990}"/>
              </a:ext>
            </a:extLst>
          </p:cNvPr>
          <p:cNvSpPr>
            <a:spLocks noGrp="1"/>
          </p:cNvSpPr>
          <p:nvPr>
            <p:ph type="title" hasCustomPrompt="1"/>
          </p:nvPr>
        </p:nvSpPr>
        <p:spPr>
          <a:xfrm>
            <a:off x="1023257" y="1812045"/>
            <a:ext cx="7763458" cy="719757"/>
          </a:xfrm>
        </p:spPr>
        <p:txBody>
          <a:bodyPr>
            <a:noAutofit/>
          </a:bodyPr>
          <a:lstStyle>
            <a:lvl1pPr>
              <a:defRPr sz="54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D8EDB9B8-C811-84E9-5F58-0130F3A8050C}"/>
              </a:ext>
            </a:extLst>
          </p:cNvPr>
          <p:cNvSpPr>
            <a:spLocks noGrp="1"/>
          </p:cNvSpPr>
          <p:nvPr>
            <p:ph type="body" sz="quarter" idx="10" hasCustomPrompt="1"/>
          </p:nvPr>
        </p:nvSpPr>
        <p:spPr>
          <a:xfrm>
            <a:off x="1023257" y="2617146"/>
            <a:ext cx="7763458" cy="449263"/>
          </a:xfrm>
        </p:spPr>
        <p:txBody>
          <a:bodyPr>
            <a:noAutofit/>
          </a:bodyPr>
          <a:lstStyle>
            <a:lvl1pPr marL="0" indent="0">
              <a:buFontTx/>
              <a:buNone/>
              <a:defRPr sz="2000" b="1">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10" name="Text Placeholder 8">
            <a:extLst>
              <a:ext uri="{FF2B5EF4-FFF2-40B4-BE49-F238E27FC236}">
                <a16:creationId xmlns:a16="http://schemas.microsoft.com/office/drawing/2014/main" id="{24BF34A7-30DF-7BD2-A5A2-434BBF6672CA}"/>
              </a:ext>
            </a:extLst>
          </p:cNvPr>
          <p:cNvSpPr>
            <a:spLocks noGrp="1"/>
          </p:cNvSpPr>
          <p:nvPr>
            <p:ph type="body" sz="quarter" idx="11" hasCustomPrompt="1"/>
          </p:nvPr>
        </p:nvSpPr>
        <p:spPr>
          <a:xfrm>
            <a:off x="1023257" y="3148847"/>
            <a:ext cx="7763458" cy="449263"/>
          </a:xfrm>
        </p:spPr>
        <p:txBody>
          <a:bodyPr>
            <a:normAutofit/>
          </a:bodyPr>
          <a:lstStyle>
            <a:lvl1pPr marL="0" indent="0">
              <a:buFontTx/>
              <a:buNone/>
              <a:defRPr sz="1600">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3/31/23</a:t>
            </a:r>
          </a:p>
        </p:txBody>
      </p:sp>
      <p:pic>
        <p:nvPicPr>
          <p:cNvPr id="3" name="Picture 2">
            <a:extLst>
              <a:ext uri="{FF2B5EF4-FFF2-40B4-BE49-F238E27FC236}">
                <a16:creationId xmlns:a16="http://schemas.microsoft.com/office/drawing/2014/main" id="{E0D3F083-778B-74D5-C3B8-0E44FE758B87}"/>
              </a:ext>
            </a:extLst>
          </p:cNvPr>
          <p:cNvPicPr>
            <a:picLocks noChangeAspect="1"/>
          </p:cNvPicPr>
          <p:nvPr userDrawn="1"/>
        </p:nvPicPr>
        <p:blipFill>
          <a:blip r:embed="rId3"/>
          <a:srcRect/>
          <a:stretch/>
        </p:blipFill>
        <p:spPr>
          <a:xfrm>
            <a:off x="1036604" y="5739523"/>
            <a:ext cx="5036613" cy="535960"/>
          </a:xfrm>
          <a:prstGeom prst="rect">
            <a:avLst/>
          </a:prstGeom>
        </p:spPr>
      </p:pic>
    </p:spTree>
    <p:extLst>
      <p:ext uri="{BB962C8B-B14F-4D97-AF65-F5344CB8AC3E}">
        <p14:creationId xmlns:p14="http://schemas.microsoft.com/office/powerpoint/2010/main" val="569925206"/>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 3 Blocks - Bl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CFF414-FA47-F7EC-7EFB-7073E26BB831}"/>
              </a:ext>
            </a:extLst>
          </p:cNvPr>
          <p:cNvSpPr/>
          <p:nvPr userDrawn="1"/>
        </p:nvSpPr>
        <p:spPr>
          <a:xfrm>
            <a:off x="7938475" y="1315894"/>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13C0F4F-1E76-E3A4-E5AA-8FA79C7C69FB}"/>
              </a:ext>
            </a:extLst>
          </p:cNvPr>
          <p:cNvSpPr/>
          <p:nvPr userDrawn="1"/>
        </p:nvSpPr>
        <p:spPr>
          <a:xfrm>
            <a:off x="4420956" y="1315895"/>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67105CB-DECE-0616-2A57-776784CFC1CB}"/>
              </a:ext>
            </a:extLst>
          </p:cNvPr>
          <p:cNvSpPr/>
          <p:nvPr userDrawn="1"/>
        </p:nvSpPr>
        <p:spPr>
          <a:xfrm>
            <a:off x="903437" y="1315896"/>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1813FE17-B697-FB87-4ED6-D832D798E901}"/>
              </a:ext>
            </a:extLst>
          </p:cNvPr>
          <p:cNvSpPr>
            <a:spLocks noGrp="1"/>
          </p:cNvSpPr>
          <p:nvPr>
            <p:ph type="body" sz="quarter" idx="10" hasCustomPrompt="1"/>
          </p:nvPr>
        </p:nvSpPr>
        <p:spPr>
          <a:xfrm>
            <a:off x="903506" y="1436468"/>
            <a:ext cx="3319462" cy="339561"/>
          </a:xfrm>
        </p:spPr>
        <p:txBody>
          <a:bodyPr>
            <a:noAutofit/>
          </a:bodyPr>
          <a:lstStyle>
            <a:lvl1pPr marL="0" indent="0" algn="ctr" fontAlgn="t">
              <a:spcBef>
                <a:spcPts val="0"/>
              </a:spcBef>
              <a:buFontTx/>
              <a:buNone/>
              <a:defRPr sz="1800" baseline="0">
                <a:solidFill>
                  <a:schemeClr val="bg1"/>
                </a:solidFill>
                <a:latin typeface="+mj-lt"/>
              </a:defRPr>
            </a:lvl1pPr>
          </a:lstStyle>
          <a:p>
            <a:pPr lvl="0"/>
            <a:r>
              <a:rPr lang="en-US" dirty="0"/>
              <a:t>Click to edit Subhead</a:t>
            </a:r>
          </a:p>
        </p:txBody>
      </p:sp>
      <p:sp>
        <p:nvSpPr>
          <p:cNvPr id="9" name="Text Placeholder 8">
            <a:extLst>
              <a:ext uri="{FF2B5EF4-FFF2-40B4-BE49-F238E27FC236}">
                <a16:creationId xmlns:a16="http://schemas.microsoft.com/office/drawing/2014/main" id="{8CE94D6C-2E61-91FC-DA54-8FB71DE93C01}"/>
              </a:ext>
            </a:extLst>
          </p:cNvPr>
          <p:cNvSpPr>
            <a:spLocks noGrp="1"/>
          </p:cNvSpPr>
          <p:nvPr>
            <p:ph type="body" sz="quarter" idx="11" hasCustomPrompt="1"/>
          </p:nvPr>
        </p:nvSpPr>
        <p:spPr>
          <a:xfrm>
            <a:off x="1101943" y="2043222"/>
            <a:ext cx="2950589" cy="1691333"/>
          </a:xfrm>
        </p:spPr>
        <p:txBody>
          <a:bodyPr>
            <a:noAutofit/>
          </a:bodyPr>
          <a:lstStyle>
            <a:lvl1pPr marL="0" indent="0" algn="l">
              <a:buFontTx/>
              <a:buNone/>
              <a:defRPr sz="1400">
                <a:solidFill>
                  <a:schemeClr val="bg1"/>
                </a:solidFill>
                <a:latin typeface="+mn-lt"/>
              </a:defRPr>
            </a:lvl1pPr>
          </a:lstStyle>
          <a:p>
            <a:r>
              <a:rPr lang="de-DE" sz="1400" dirty="0" err="1">
                <a:solidFill>
                  <a:schemeClr val="bg1"/>
                </a:solidFill>
                <a:latin typeface="Franklin Gothic Book" panose="020B0503020102020204" pitchFamily="34" charset="0"/>
              </a:rPr>
              <a:t>Lorem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ipsum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sit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amet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consetetur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sadipscing</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elitr</a:t>
            </a:r>
            <a:r>
              <a:rPr lang="de-DE" sz="1400" dirty="0">
                <a:solidFill>
                  <a:schemeClr val="bg1"/>
                </a:solidFill>
                <a:latin typeface="Franklin Gothic Book" panose="020B0503020102020204" pitchFamily="34" charset="0"/>
              </a:rPr>
              <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nonumy</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eirmod</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tempor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invidunt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ut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labore</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dolore</a:t>
            </a:r>
            <a:r>
              <a:rPr lang="de-DE" sz="1400" dirty="0">
                <a:solidFill>
                  <a:schemeClr val="bg1"/>
                </a:solidFill>
                <a:latin typeface="Franklin Gothic Book" panose="020B0503020102020204" pitchFamily="34" charset="0"/>
              </a:rPr>
              <a:t> magna </a:t>
            </a:r>
            <a:r>
              <a:rPr lang="de-DE" sz="1400" dirty="0" err="1">
                <a:solidFill>
                  <a:schemeClr val="bg1"/>
                </a:solidFill>
                <a:latin typeface="Franklin Gothic Book" panose="020B0503020102020204" pitchFamily="34" charset="0"/>
              </a:rPr>
              <a:t>aliquyam</a:t>
            </a:r>
            <a:r>
              <a:rPr lang="de-DE" sz="1400" dirty="0">
                <a:solidFill>
                  <a:schemeClr val="bg1"/>
                </a:solidFill>
                <a:latin typeface="Franklin Gothic Book" panose="020B0503020102020204" pitchFamily="34" charset="0"/>
              </a:rPr>
              <a:t> erat,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voluptua</a:t>
            </a:r>
            <a:r>
              <a:rPr lang="de-DE" sz="1400" dirty="0">
                <a:solidFill>
                  <a:schemeClr val="bg1"/>
                </a:solidFill>
                <a:latin typeface="Franklin Gothic Book" panose="020B0503020102020204" pitchFamily="34" charset="0"/>
              </a:rPr>
              <a:t>. At </a:t>
            </a:r>
            <a:r>
              <a:rPr lang="de-DE" sz="1400" dirty="0" err="1">
                <a:solidFill>
                  <a:schemeClr val="bg1"/>
                </a:solidFill>
                <a:latin typeface="Franklin Gothic Book" panose="020B0503020102020204" pitchFamily="34" charset="0"/>
              </a:rPr>
              <a:t>vero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eos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accusam</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justo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duo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dolores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ea</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rebum</a:t>
            </a:r>
            <a:r>
              <a:rPr lang="de-DE" sz="1400" dirty="0">
                <a:solidFill>
                  <a:schemeClr val="bg1"/>
                </a:solidFill>
                <a:latin typeface="Franklin Gothic Book" panose="020B0503020102020204" pitchFamily="34" charset="0"/>
              </a:rPr>
              <a:t>.</a:t>
            </a:r>
          </a:p>
          <a:p>
            <a:endParaRPr lang="en-US" dirty="0">
              <a:solidFill>
                <a:schemeClr val="bg1"/>
              </a:solidFill>
            </a:endParaRPr>
          </a:p>
          <a:p>
            <a:pPr lvl="0"/>
            <a:endParaRPr lang="en-US" dirty="0"/>
          </a:p>
        </p:txBody>
      </p:sp>
      <p:sp>
        <p:nvSpPr>
          <p:cNvPr id="11" name="Picture Placeholder 10">
            <a:extLst>
              <a:ext uri="{FF2B5EF4-FFF2-40B4-BE49-F238E27FC236}">
                <a16:creationId xmlns:a16="http://schemas.microsoft.com/office/drawing/2014/main" id="{8B65CB9D-AA49-05C2-2100-C63D32C82B85}"/>
              </a:ext>
            </a:extLst>
          </p:cNvPr>
          <p:cNvSpPr>
            <a:spLocks noGrp="1"/>
          </p:cNvSpPr>
          <p:nvPr>
            <p:ph type="pic" sz="quarter" idx="12"/>
          </p:nvPr>
        </p:nvSpPr>
        <p:spPr>
          <a:xfrm>
            <a:off x="1101943" y="4045824"/>
            <a:ext cx="2951163" cy="1555750"/>
          </a:xfrm>
        </p:spPr>
        <p:txBody>
          <a:bodyPr/>
          <a:lstStyle>
            <a:lvl1pPr marL="0" indent="0">
              <a:buNone/>
              <a:defRPr/>
            </a:lvl1pPr>
          </a:lstStyle>
          <a:p>
            <a:r>
              <a:rPr lang="en-US"/>
              <a:t>Click icon to add picture</a:t>
            </a:r>
            <a:endParaRPr lang="en-US" dirty="0"/>
          </a:p>
        </p:txBody>
      </p:sp>
      <p:sp>
        <p:nvSpPr>
          <p:cNvPr id="17" name="Text Placeholder 6">
            <a:extLst>
              <a:ext uri="{FF2B5EF4-FFF2-40B4-BE49-F238E27FC236}">
                <a16:creationId xmlns:a16="http://schemas.microsoft.com/office/drawing/2014/main" id="{43204028-135E-83A2-B94A-693154F531B4}"/>
              </a:ext>
            </a:extLst>
          </p:cNvPr>
          <p:cNvSpPr>
            <a:spLocks noGrp="1"/>
          </p:cNvSpPr>
          <p:nvPr>
            <p:ph type="body" sz="quarter" idx="13" hasCustomPrompt="1"/>
          </p:nvPr>
        </p:nvSpPr>
        <p:spPr>
          <a:xfrm>
            <a:off x="4421284" y="1436468"/>
            <a:ext cx="3319462" cy="339561"/>
          </a:xfrm>
        </p:spPr>
        <p:txBody>
          <a:bodyPr>
            <a:noAutofit/>
          </a:bodyPr>
          <a:lstStyle>
            <a:lvl1pPr marL="0" indent="0" algn="ctr" fontAlgn="t">
              <a:spcBef>
                <a:spcPts val="0"/>
              </a:spcBef>
              <a:buFontTx/>
              <a:buNone/>
              <a:defRPr sz="1800" baseline="0">
                <a:solidFill>
                  <a:schemeClr val="bg1"/>
                </a:solidFill>
                <a:latin typeface="+mj-lt"/>
              </a:defRPr>
            </a:lvl1pPr>
          </a:lstStyle>
          <a:p>
            <a:pPr lvl="0"/>
            <a:r>
              <a:rPr lang="en-US" dirty="0"/>
              <a:t>Click to edit Subhead</a:t>
            </a:r>
          </a:p>
        </p:txBody>
      </p:sp>
      <p:sp>
        <p:nvSpPr>
          <p:cNvPr id="18" name="Text Placeholder 8">
            <a:extLst>
              <a:ext uri="{FF2B5EF4-FFF2-40B4-BE49-F238E27FC236}">
                <a16:creationId xmlns:a16="http://schemas.microsoft.com/office/drawing/2014/main" id="{756D1137-A56F-85A2-FEB3-FEBA9D3C86F5}"/>
              </a:ext>
            </a:extLst>
          </p:cNvPr>
          <p:cNvSpPr>
            <a:spLocks noGrp="1"/>
          </p:cNvSpPr>
          <p:nvPr>
            <p:ph type="body" sz="quarter" idx="14" hasCustomPrompt="1"/>
          </p:nvPr>
        </p:nvSpPr>
        <p:spPr>
          <a:xfrm>
            <a:off x="4619721" y="2043222"/>
            <a:ext cx="2950589" cy="1691333"/>
          </a:xfrm>
        </p:spPr>
        <p:txBody>
          <a:bodyPr>
            <a:noAutofit/>
          </a:bodyPr>
          <a:lstStyle>
            <a:lvl1pPr marL="0" indent="0" algn="l">
              <a:buFontTx/>
              <a:buNone/>
              <a:defRPr sz="1400">
                <a:solidFill>
                  <a:schemeClr val="bg1"/>
                </a:solidFill>
                <a:latin typeface="+mn-lt"/>
              </a:defRPr>
            </a:lvl1pPr>
          </a:lstStyle>
          <a:p>
            <a:r>
              <a:rPr lang="de-DE" sz="1400" dirty="0" err="1">
                <a:solidFill>
                  <a:schemeClr val="bg1"/>
                </a:solidFill>
                <a:latin typeface="Franklin Gothic Book" panose="020B0503020102020204" pitchFamily="34" charset="0"/>
              </a:rPr>
              <a:t>Lorem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ipsum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sit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amet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consetetur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sadipscing</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elitr</a:t>
            </a:r>
            <a:r>
              <a:rPr lang="de-DE" sz="1400" dirty="0">
                <a:solidFill>
                  <a:schemeClr val="bg1"/>
                </a:solidFill>
                <a:latin typeface="Franklin Gothic Book" panose="020B0503020102020204" pitchFamily="34" charset="0"/>
              </a:rPr>
              <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nonumy</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eirmod</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tempor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invidunt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ut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labore</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dolore</a:t>
            </a:r>
            <a:r>
              <a:rPr lang="de-DE" sz="1400" dirty="0">
                <a:solidFill>
                  <a:schemeClr val="bg1"/>
                </a:solidFill>
                <a:latin typeface="Franklin Gothic Book" panose="020B0503020102020204" pitchFamily="34" charset="0"/>
              </a:rPr>
              <a:t> magna </a:t>
            </a:r>
            <a:r>
              <a:rPr lang="de-DE" sz="1400" dirty="0" err="1">
                <a:solidFill>
                  <a:schemeClr val="bg1"/>
                </a:solidFill>
                <a:latin typeface="Franklin Gothic Book" panose="020B0503020102020204" pitchFamily="34" charset="0"/>
              </a:rPr>
              <a:t>aliquyam</a:t>
            </a:r>
            <a:r>
              <a:rPr lang="de-DE" sz="1400" dirty="0">
                <a:solidFill>
                  <a:schemeClr val="bg1"/>
                </a:solidFill>
                <a:latin typeface="Franklin Gothic Book" panose="020B0503020102020204" pitchFamily="34" charset="0"/>
              </a:rPr>
              <a:t> erat,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voluptua</a:t>
            </a:r>
            <a:r>
              <a:rPr lang="de-DE" sz="1400" dirty="0">
                <a:solidFill>
                  <a:schemeClr val="bg1"/>
                </a:solidFill>
                <a:latin typeface="Franklin Gothic Book" panose="020B0503020102020204" pitchFamily="34" charset="0"/>
              </a:rPr>
              <a:t>. At </a:t>
            </a:r>
            <a:r>
              <a:rPr lang="de-DE" sz="1400" dirty="0" err="1">
                <a:solidFill>
                  <a:schemeClr val="bg1"/>
                </a:solidFill>
                <a:latin typeface="Franklin Gothic Book" panose="020B0503020102020204" pitchFamily="34" charset="0"/>
              </a:rPr>
              <a:t>vero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eos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accusam</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justo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duo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dolores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ea</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rebum</a:t>
            </a:r>
            <a:r>
              <a:rPr lang="de-DE" sz="1400" dirty="0">
                <a:solidFill>
                  <a:schemeClr val="bg1"/>
                </a:solidFill>
                <a:latin typeface="Franklin Gothic Book" panose="020B0503020102020204" pitchFamily="34" charset="0"/>
              </a:rPr>
              <a:t>.</a:t>
            </a:r>
          </a:p>
          <a:p>
            <a:endParaRPr lang="en-US" dirty="0">
              <a:solidFill>
                <a:schemeClr val="bg1"/>
              </a:solidFill>
            </a:endParaRPr>
          </a:p>
          <a:p>
            <a:pPr lvl="0"/>
            <a:endParaRPr lang="en-US" dirty="0"/>
          </a:p>
        </p:txBody>
      </p:sp>
      <p:sp>
        <p:nvSpPr>
          <p:cNvPr id="19" name="Picture Placeholder 10">
            <a:extLst>
              <a:ext uri="{FF2B5EF4-FFF2-40B4-BE49-F238E27FC236}">
                <a16:creationId xmlns:a16="http://schemas.microsoft.com/office/drawing/2014/main" id="{D4E810FD-2D00-764A-B144-B235C21E32F6}"/>
              </a:ext>
            </a:extLst>
          </p:cNvPr>
          <p:cNvSpPr>
            <a:spLocks noGrp="1"/>
          </p:cNvSpPr>
          <p:nvPr>
            <p:ph type="pic" sz="quarter" idx="15"/>
          </p:nvPr>
        </p:nvSpPr>
        <p:spPr>
          <a:xfrm>
            <a:off x="4619721" y="4045824"/>
            <a:ext cx="2951163" cy="1555750"/>
          </a:xfrm>
        </p:spPr>
        <p:txBody>
          <a:bodyPr/>
          <a:lstStyle>
            <a:lvl1pPr marL="0" indent="0">
              <a:buNone/>
              <a:defRPr/>
            </a:lvl1pPr>
          </a:lstStyle>
          <a:p>
            <a:r>
              <a:rPr lang="en-US"/>
              <a:t>Click icon to add picture</a:t>
            </a:r>
            <a:endParaRPr lang="en-US" dirty="0"/>
          </a:p>
        </p:txBody>
      </p:sp>
      <p:sp>
        <p:nvSpPr>
          <p:cNvPr id="21" name="Text Placeholder 6">
            <a:extLst>
              <a:ext uri="{FF2B5EF4-FFF2-40B4-BE49-F238E27FC236}">
                <a16:creationId xmlns:a16="http://schemas.microsoft.com/office/drawing/2014/main" id="{0A71EF50-386A-A3B9-93FB-6EF179A4EE47}"/>
              </a:ext>
            </a:extLst>
          </p:cNvPr>
          <p:cNvSpPr>
            <a:spLocks noGrp="1"/>
          </p:cNvSpPr>
          <p:nvPr>
            <p:ph type="body" sz="quarter" idx="16" hasCustomPrompt="1"/>
          </p:nvPr>
        </p:nvSpPr>
        <p:spPr>
          <a:xfrm>
            <a:off x="7938803" y="1433918"/>
            <a:ext cx="3319462" cy="339561"/>
          </a:xfrm>
        </p:spPr>
        <p:txBody>
          <a:bodyPr>
            <a:noAutofit/>
          </a:bodyPr>
          <a:lstStyle>
            <a:lvl1pPr marL="0" indent="0" algn="ctr" fontAlgn="t">
              <a:spcBef>
                <a:spcPts val="0"/>
              </a:spcBef>
              <a:buFontTx/>
              <a:buNone/>
              <a:defRPr sz="1800" b="1" baseline="0">
                <a:solidFill>
                  <a:schemeClr val="bg1"/>
                </a:solidFill>
                <a:latin typeface="+mj-lt"/>
              </a:defRPr>
            </a:lvl1pPr>
          </a:lstStyle>
          <a:p>
            <a:pPr lvl="0"/>
            <a:r>
              <a:rPr lang="en-US" dirty="0"/>
              <a:t>Click to edit Subhead</a:t>
            </a:r>
          </a:p>
        </p:txBody>
      </p:sp>
      <p:sp>
        <p:nvSpPr>
          <p:cNvPr id="22" name="Text Placeholder 8">
            <a:extLst>
              <a:ext uri="{FF2B5EF4-FFF2-40B4-BE49-F238E27FC236}">
                <a16:creationId xmlns:a16="http://schemas.microsoft.com/office/drawing/2014/main" id="{326B9638-0AB1-0F11-EA67-211E59867313}"/>
              </a:ext>
            </a:extLst>
          </p:cNvPr>
          <p:cNvSpPr>
            <a:spLocks noGrp="1"/>
          </p:cNvSpPr>
          <p:nvPr>
            <p:ph type="body" sz="quarter" idx="17" hasCustomPrompt="1"/>
          </p:nvPr>
        </p:nvSpPr>
        <p:spPr>
          <a:xfrm>
            <a:off x="8137240" y="2040672"/>
            <a:ext cx="2950589" cy="1691333"/>
          </a:xfrm>
        </p:spPr>
        <p:txBody>
          <a:bodyPr>
            <a:noAutofit/>
          </a:bodyPr>
          <a:lstStyle>
            <a:lvl1pPr marL="0" indent="0" algn="l">
              <a:buFontTx/>
              <a:buNone/>
              <a:defRPr sz="1400" b="1">
                <a:solidFill>
                  <a:schemeClr val="bg1"/>
                </a:solidFill>
                <a:latin typeface="+mn-lt"/>
              </a:defRPr>
            </a:lvl1pPr>
          </a:lstStyle>
          <a:p>
            <a:r>
              <a:rPr lang="de-DE" sz="1400" dirty="0" err="1">
                <a:solidFill>
                  <a:schemeClr val="bg1"/>
                </a:solidFill>
                <a:latin typeface="Franklin Gothic Book" panose="020B0503020102020204" pitchFamily="34" charset="0"/>
              </a:rPr>
              <a:t>Lorem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ipsum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sit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amet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consetetur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sadipscing</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elitr</a:t>
            </a:r>
            <a:r>
              <a:rPr lang="de-DE" sz="1400" dirty="0">
                <a:solidFill>
                  <a:schemeClr val="bg1"/>
                </a:solidFill>
                <a:latin typeface="Franklin Gothic Book" panose="020B0503020102020204" pitchFamily="34" charset="0"/>
              </a:rPr>
              <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nonumy</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eirmod</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tempor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invidunt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ut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labore</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dolore</a:t>
            </a:r>
            <a:r>
              <a:rPr lang="de-DE" sz="1400" dirty="0">
                <a:solidFill>
                  <a:schemeClr val="bg1"/>
                </a:solidFill>
                <a:latin typeface="Franklin Gothic Book" panose="020B0503020102020204" pitchFamily="34" charset="0"/>
              </a:rPr>
              <a:t> magna </a:t>
            </a:r>
            <a:r>
              <a:rPr lang="de-DE" sz="1400" dirty="0" err="1">
                <a:solidFill>
                  <a:schemeClr val="bg1"/>
                </a:solidFill>
                <a:latin typeface="Franklin Gothic Book" panose="020B0503020102020204" pitchFamily="34" charset="0"/>
              </a:rPr>
              <a:t>aliquyam</a:t>
            </a:r>
            <a:r>
              <a:rPr lang="de-DE" sz="1400" dirty="0">
                <a:solidFill>
                  <a:schemeClr val="bg1"/>
                </a:solidFill>
                <a:latin typeface="Franklin Gothic Book" panose="020B0503020102020204" pitchFamily="34" charset="0"/>
              </a:rPr>
              <a:t> erat,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voluptua</a:t>
            </a:r>
            <a:r>
              <a:rPr lang="de-DE" sz="1400" dirty="0">
                <a:solidFill>
                  <a:schemeClr val="bg1"/>
                </a:solidFill>
                <a:latin typeface="Franklin Gothic Book" panose="020B0503020102020204" pitchFamily="34" charset="0"/>
              </a:rPr>
              <a:t>. At </a:t>
            </a:r>
            <a:r>
              <a:rPr lang="de-DE" sz="1400" dirty="0" err="1">
                <a:solidFill>
                  <a:schemeClr val="bg1"/>
                </a:solidFill>
                <a:latin typeface="Franklin Gothic Book" panose="020B0503020102020204" pitchFamily="34" charset="0"/>
              </a:rPr>
              <a:t>vero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eos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accusam</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justo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duo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dolores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ea</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rebum</a:t>
            </a:r>
            <a:r>
              <a:rPr lang="de-DE" sz="1400" dirty="0">
                <a:solidFill>
                  <a:schemeClr val="bg1"/>
                </a:solidFill>
                <a:latin typeface="Franklin Gothic Book" panose="020B0503020102020204" pitchFamily="34" charset="0"/>
              </a:rPr>
              <a:t>.</a:t>
            </a:r>
          </a:p>
          <a:p>
            <a:endParaRPr lang="en-US" dirty="0">
              <a:solidFill>
                <a:schemeClr val="bg1"/>
              </a:solidFill>
            </a:endParaRPr>
          </a:p>
          <a:p>
            <a:pPr lvl="0"/>
            <a:endParaRPr lang="en-US" dirty="0"/>
          </a:p>
        </p:txBody>
      </p:sp>
      <p:sp>
        <p:nvSpPr>
          <p:cNvPr id="23" name="Picture Placeholder 10">
            <a:extLst>
              <a:ext uri="{FF2B5EF4-FFF2-40B4-BE49-F238E27FC236}">
                <a16:creationId xmlns:a16="http://schemas.microsoft.com/office/drawing/2014/main" id="{6AE17ED9-FDD9-34C3-1F7D-9A8EA4C4B40E}"/>
              </a:ext>
            </a:extLst>
          </p:cNvPr>
          <p:cNvSpPr>
            <a:spLocks noGrp="1"/>
          </p:cNvSpPr>
          <p:nvPr>
            <p:ph type="pic" sz="quarter" idx="18"/>
          </p:nvPr>
        </p:nvSpPr>
        <p:spPr>
          <a:xfrm>
            <a:off x="8137240" y="4043274"/>
            <a:ext cx="2951163" cy="1555750"/>
          </a:xfrm>
        </p:spPr>
        <p:txBody>
          <a:bodyPr/>
          <a:lstStyle>
            <a:lvl1pPr marL="0" indent="0">
              <a:buNone/>
              <a:defRPr b="1"/>
            </a:lvl1pPr>
          </a:lstStyle>
          <a:p>
            <a:r>
              <a:rPr lang="en-US"/>
              <a:t>Click icon to add picture</a:t>
            </a:r>
            <a:endParaRPr lang="en-US" dirty="0"/>
          </a:p>
        </p:txBody>
      </p:sp>
      <p:sp>
        <p:nvSpPr>
          <p:cNvPr id="16" name="Title 15">
            <a:extLst>
              <a:ext uri="{FF2B5EF4-FFF2-40B4-BE49-F238E27FC236}">
                <a16:creationId xmlns:a16="http://schemas.microsoft.com/office/drawing/2014/main" id="{77D3ED32-45F9-B948-371F-67E8465B2438}"/>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6B79AD88-FE01-5097-473B-0D0ED2D85A41}"/>
              </a:ext>
            </a:extLst>
          </p:cNvPr>
          <p:cNvSpPr>
            <a:spLocks noGrp="1"/>
          </p:cNvSpPr>
          <p:nvPr>
            <p:ph type="sldNum" sz="quarter" idx="19"/>
          </p:nvPr>
        </p:nvSpPr>
        <p:spPr/>
        <p:txBody>
          <a:bodyPr/>
          <a:lstStyle/>
          <a:p>
            <a:fld id="{3086EA1D-707D-B54C-8FFB-433BD1A27D0B}" type="slidenum">
              <a:rPr lang="en-US" smtClean="0"/>
              <a:pPr/>
              <a:t>‹#›</a:t>
            </a:fld>
            <a:endParaRPr lang="en-US" dirty="0"/>
          </a:p>
        </p:txBody>
      </p:sp>
      <p:pic>
        <p:nvPicPr>
          <p:cNvPr id="6" name="Picture 5">
            <a:extLst>
              <a:ext uri="{FF2B5EF4-FFF2-40B4-BE49-F238E27FC236}">
                <a16:creationId xmlns:a16="http://schemas.microsoft.com/office/drawing/2014/main" id="{4130A3CB-3526-C8C5-43EC-0332466CDAF1}"/>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2216712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 3 Blocks - Go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98D576-4759-5408-883D-2E56D9D0F603}"/>
              </a:ext>
            </a:extLst>
          </p:cNvPr>
          <p:cNvSpPr/>
          <p:nvPr userDrawn="1"/>
        </p:nvSpPr>
        <p:spPr>
          <a:xfrm>
            <a:off x="7938216" y="1315892"/>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C44A1A-1D1D-F2D9-8EC1-EFF25EBA1FB0}"/>
              </a:ext>
            </a:extLst>
          </p:cNvPr>
          <p:cNvSpPr/>
          <p:nvPr userDrawn="1"/>
        </p:nvSpPr>
        <p:spPr>
          <a:xfrm>
            <a:off x="4420697" y="1315893"/>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38D75A-DD50-6C6E-0A9D-7F77E72C780A}"/>
              </a:ext>
            </a:extLst>
          </p:cNvPr>
          <p:cNvSpPr/>
          <p:nvPr userDrawn="1"/>
        </p:nvSpPr>
        <p:spPr>
          <a:xfrm>
            <a:off x="903178" y="1315894"/>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6" name="Text Placeholder 6">
            <a:extLst>
              <a:ext uri="{FF2B5EF4-FFF2-40B4-BE49-F238E27FC236}">
                <a16:creationId xmlns:a16="http://schemas.microsoft.com/office/drawing/2014/main" id="{876A1563-09E6-06B6-EC4A-8E309CC57B11}"/>
              </a:ext>
            </a:extLst>
          </p:cNvPr>
          <p:cNvSpPr>
            <a:spLocks noGrp="1"/>
          </p:cNvSpPr>
          <p:nvPr>
            <p:ph type="body" sz="quarter" idx="10" hasCustomPrompt="1"/>
          </p:nvPr>
        </p:nvSpPr>
        <p:spPr>
          <a:xfrm>
            <a:off x="903247" y="1436466"/>
            <a:ext cx="3319462" cy="339561"/>
          </a:xfrm>
        </p:spPr>
        <p:txBody>
          <a:bodyPr>
            <a:noAutofit/>
          </a:bodyPr>
          <a:lstStyle>
            <a:lvl1pPr marL="0" indent="0" algn="ctr" fontAlgn="t">
              <a:spcBef>
                <a:spcPts val="0"/>
              </a:spcBef>
              <a:buFontTx/>
              <a:buNone/>
              <a:defRPr sz="1800" baseline="0">
                <a:solidFill>
                  <a:schemeClr val="tx1"/>
                </a:solidFill>
                <a:latin typeface="+mj-lt"/>
              </a:defRPr>
            </a:lvl1pPr>
          </a:lstStyle>
          <a:p>
            <a:pPr lvl="0"/>
            <a:r>
              <a:rPr lang="en-US" dirty="0"/>
              <a:t>Click to edit Subhead</a:t>
            </a:r>
          </a:p>
        </p:txBody>
      </p:sp>
      <p:sp>
        <p:nvSpPr>
          <p:cNvPr id="22" name="Text Placeholder 6">
            <a:extLst>
              <a:ext uri="{FF2B5EF4-FFF2-40B4-BE49-F238E27FC236}">
                <a16:creationId xmlns:a16="http://schemas.microsoft.com/office/drawing/2014/main" id="{AF401EC8-7352-A985-133C-726A718A9E9A}"/>
              </a:ext>
            </a:extLst>
          </p:cNvPr>
          <p:cNvSpPr>
            <a:spLocks noGrp="1"/>
          </p:cNvSpPr>
          <p:nvPr>
            <p:ph type="body" sz="quarter" idx="13" hasCustomPrompt="1"/>
          </p:nvPr>
        </p:nvSpPr>
        <p:spPr>
          <a:xfrm>
            <a:off x="4421025" y="1436466"/>
            <a:ext cx="3319462" cy="339561"/>
          </a:xfrm>
        </p:spPr>
        <p:txBody>
          <a:bodyPr>
            <a:noAutofit/>
          </a:bodyPr>
          <a:lstStyle>
            <a:lvl1pPr marL="0" indent="0" algn="ctr" fontAlgn="t">
              <a:spcBef>
                <a:spcPts val="0"/>
              </a:spcBef>
              <a:buFontTx/>
              <a:buNone/>
              <a:defRPr sz="1800" baseline="0">
                <a:solidFill>
                  <a:schemeClr val="tx1"/>
                </a:solidFill>
                <a:latin typeface="+mj-lt"/>
              </a:defRPr>
            </a:lvl1pPr>
          </a:lstStyle>
          <a:p>
            <a:pPr lvl="0"/>
            <a:r>
              <a:rPr lang="en-US" dirty="0"/>
              <a:t>Click to edit Subhead</a:t>
            </a:r>
          </a:p>
        </p:txBody>
      </p:sp>
      <p:sp>
        <p:nvSpPr>
          <p:cNvPr id="26" name="Text Placeholder 6">
            <a:extLst>
              <a:ext uri="{FF2B5EF4-FFF2-40B4-BE49-F238E27FC236}">
                <a16:creationId xmlns:a16="http://schemas.microsoft.com/office/drawing/2014/main" id="{71A04C69-EC92-81B2-FCD5-39464C669BEB}"/>
              </a:ext>
            </a:extLst>
          </p:cNvPr>
          <p:cNvSpPr>
            <a:spLocks noGrp="1"/>
          </p:cNvSpPr>
          <p:nvPr>
            <p:ph type="body" sz="quarter" idx="16" hasCustomPrompt="1"/>
          </p:nvPr>
        </p:nvSpPr>
        <p:spPr>
          <a:xfrm>
            <a:off x="7938544" y="1433916"/>
            <a:ext cx="3319462" cy="339561"/>
          </a:xfrm>
        </p:spPr>
        <p:txBody>
          <a:bodyPr>
            <a:noAutofit/>
          </a:bodyPr>
          <a:lstStyle>
            <a:lvl1pPr marL="0" indent="0" algn="ctr" fontAlgn="t">
              <a:spcBef>
                <a:spcPts val="0"/>
              </a:spcBef>
              <a:buFontTx/>
              <a:buNone/>
              <a:defRPr sz="1800" b="1" baseline="0">
                <a:solidFill>
                  <a:schemeClr val="tx1"/>
                </a:solidFill>
                <a:latin typeface="+mj-lt"/>
              </a:defRPr>
            </a:lvl1pPr>
          </a:lstStyle>
          <a:p>
            <a:pPr lvl="0"/>
            <a:r>
              <a:rPr lang="en-US" dirty="0"/>
              <a:t>Click to edit Subhead</a:t>
            </a:r>
          </a:p>
        </p:txBody>
      </p:sp>
      <p:sp>
        <p:nvSpPr>
          <p:cNvPr id="30" name="Text Placeholder 3">
            <a:extLst>
              <a:ext uri="{FF2B5EF4-FFF2-40B4-BE49-F238E27FC236}">
                <a16:creationId xmlns:a16="http://schemas.microsoft.com/office/drawing/2014/main" id="{AE5BF8CB-9477-F598-75C4-6F35D608B35B}"/>
              </a:ext>
            </a:extLst>
          </p:cNvPr>
          <p:cNvSpPr>
            <a:spLocks noGrp="1"/>
          </p:cNvSpPr>
          <p:nvPr>
            <p:ph type="body" sz="half" idx="2" hasCustomPrompt="1"/>
          </p:nvPr>
        </p:nvSpPr>
        <p:spPr>
          <a:xfrm>
            <a:off x="1101684" y="2040670"/>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1" name="Text Placeholder 3">
            <a:extLst>
              <a:ext uri="{FF2B5EF4-FFF2-40B4-BE49-F238E27FC236}">
                <a16:creationId xmlns:a16="http://schemas.microsoft.com/office/drawing/2014/main" id="{AE6CE746-1703-63A8-BBD4-546AD104E27E}"/>
              </a:ext>
            </a:extLst>
          </p:cNvPr>
          <p:cNvSpPr>
            <a:spLocks noGrp="1"/>
          </p:cNvSpPr>
          <p:nvPr>
            <p:ph type="body" sz="half" idx="24" hasCustomPrompt="1"/>
          </p:nvPr>
        </p:nvSpPr>
        <p:spPr>
          <a:xfrm>
            <a:off x="4604880" y="2065258"/>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3" name="Picture Placeholder 10">
            <a:extLst>
              <a:ext uri="{FF2B5EF4-FFF2-40B4-BE49-F238E27FC236}">
                <a16:creationId xmlns:a16="http://schemas.microsoft.com/office/drawing/2014/main" id="{53952BA5-2190-5106-0EBD-DA1D15EFBB9D}"/>
              </a:ext>
            </a:extLst>
          </p:cNvPr>
          <p:cNvSpPr>
            <a:spLocks noGrp="1"/>
          </p:cNvSpPr>
          <p:nvPr>
            <p:ph type="pic" sz="quarter" idx="12"/>
          </p:nvPr>
        </p:nvSpPr>
        <p:spPr>
          <a:xfrm>
            <a:off x="1101684" y="4045822"/>
            <a:ext cx="2951163" cy="1555750"/>
          </a:xfrm>
        </p:spPr>
        <p:txBody>
          <a:bodyPr/>
          <a:lstStyle>
            <a:lvl1pPr marL="0" indent="0">
              <a:buNone/>
              <a:defRPr/>
            </a:lvl1pPr>
          </a:lstStyle>
          <a:p>
            <a:r>
              <a:rPr lang="en-US"/>
              <a:t>Click icon to add picture</a:t>
            </a:r>
            <a:endParaRPr lang="en-US" dirty="0"/>
          </a:p>
        </p:txBody>
      </p:sp>
      <p:sp>
        <p:nvSpPr>
          <p:cNvPr id="34" name="Picture Placeholder 10">
            <a:extLst>
              <a:ext uri="{FF2B5EF4-FFF2-40B4-BE49-F238E27FC236}">
                <a16:creationId xmlns:a16="http://schemas.microsoft.com/office/drawing/2014/main" id="{835FE666-CADC-4DB4-80A4-BFD9823DE051}"/>
              </a:ext>
            </a:extLst>
          </p:cNvPr>
          <p:cNvSpPr>
            <a:spLocks noGrp="1"/>
          </p:cNvSpPr>
          <p:nvPr>
            <p:ph type="pic" sz="quarter" idx="15"/>
          </p:nvPr>
        </p:nvSpPr>
        <p:spPr>
          <a:xfrm>
            <a:off x="4619462" y="4045822"/>
            <a:ext cx="2951163" cy="1555750"/>
          </a:xfrm>
        </p:spPr>
        <p:txBody>
          <a:bodyPr/>
          <a:lstStyle>
            <a:lvl1pPr marL="0" indent="0">
              <a:buNone/>
              <a:defRPr/>
            </a:lvl1pPr>
          </a:lstStyle>
          <a:p>
            <a:r>
              <a:rPr lang="en-US"/>
              <a:t>Click icon to add picture</a:t>
            </a:r>
            <a:endParaRPr lang="en-US" dirty="0"/>
          </a:p>
        </p:txBody>
      </p:sp>
      <p:sp>
        <p:nvSpPr>
          <p:cNvPr id="35" name="Picture Placeholder 10">
            <a:extLst>
              <a:ext uri="{FF2B5EF4-FFF2-40B4-BE49-F238E27FC236}">
                <a16:creationId xmlns:a16="http://schemas.microsoft.com/office/drawing/2014/main" id="{AECA5017-0E7C-4957-02B2-65FA6C1F6E5F}"/>
              </a:ext>
            </a:extLst>
          </p:cNvPr>
          <p:cNvSpPr>
            <a:spLocks noGrp="1"/>
          </p:cNvSpPr>
          <p:nvPr>
            <p:ph type="pic" sz="quarter" idx="18"/>
          </p:nvPr>
        </p:nvSpPr>
        <p:spPr>
          <a:xfrm>
            <a:off x="8136981" y="4043272"/>
            <a:ext cx="2951163" cy="1555750"/>
          </a:xfrm>
        </p:spPr>
        <p:txBody>
          <a:bodyPr/>
          <a:lstStyle>
            <a:lvl1pPr marL="0" indent="0">
              <a:buNone/>
              <a:defRPr b="1"/>
            </a:lvl1pPr>
          </a:lstStyle>
          <a:p>
            <a:r>
              <a:rPr lang="en-US"/>
              <a:t>Click icon to add picture</a:t>
            </a:r>
            <a:endParaRPr lang="en-US" dirty="0"/>
          </a:p>
        </p:txBody>
      </p:sp>
      <p:sp>
        <p:nvSpPr>
          <p:cNvPr id="36" name="Text Placeholder 3">
            <a:extLst>
              <a:ext uri="{FF2B5EF4-FFF2-40B4-BE49-F238E27FC236}">
                <a16:creationId xmlns:a16="http://schemas.microsoft.com/office/drawing/2014/main" id="{9F4CE92C-83FA-CA44-69CB-E6229E144199}"/>
              </a:ext>
            </a:extLst>
          </p:cNvPr>
          <p:cNvSpPr>
            <a:spLocks noGrp="1"/>
          </p:cNvSpPr>
          <p:nvPr>
            <p:ph type="body" sz="half" idx="25" hasCustomPrompt="1"/>
          </p:nvPr>
        </p:nvSpPr>
        <p:spPr>
          <a:xfrm>
            <a:off x="8129414" y="2071424"/>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59CB0B28-EB34-B935-AE4A-7CE9E4336910}"/>
              </a:ext>
            </a:extLst>
          </p:cNvPr>
          <p:cNvSpPr>
            <a:spLocks noGrp="1"/>
          </p:cNvSpPr>
          <p:nvPr>
            <p:ph type="sldNum" sz="quarter" idx="26"/>
          </p:nvPr>
        </p:nvSpPr>
        <p:spPr/>
        <p:txBody>
          <a:bodyPr/>
          <a:lstStyle/>
          <a:p>
            <a:fld id="{3086EA1D-707D-B54C-8FFB-433BD1A27D0B}" type="slidenum">
              <a:rPr lang="en-US" smtClean="0"/>
              <a:pPr/>
              <a:t>‹#›</a:t>
            </a:fld>
            <a:endParaRPr lang="en-US" dirty="0"/>
          </a:p>
        </p:txBody>
      </p:sp>
      <p:pic>
        <p:nvPicPr>
          <p:cNvPr id="3" name="Picture 2">
            <a:extLst>
              <a:ext uri="{FF2B5EF4-FFF2-40B4-BE49-F238E27FC236}">
                <a16:creationId xmlns:a16="http://schemas.microsoft.com/office/drawing/2014/main" id="{800B8523-393F-4633-80E6-6E3708167CCC}"/>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18389466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 5 Color Blocks">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2" name="Rectangle 1">
            <a:extLst>
              <a:ext uri="{FF2B5EF4-FFF2-40B4-BE49-F238E27FC236}">
                <a16:creationId xmlns:a16="http://schemas.microsoft.com/office/drawing/2014/main" id="{C979A34A-6A6B-FC98-1EC8-8347FAB1A48F}"/>
              </a:ext>
            </a:extLst>
          </p:cNvPr>
          <p:cNvSpPr/>
          <p:nvPr userDrawn="1"/>
        </p:nvSpPr>
        <p:spPr>
          <a:xfrm>
            <a:off x="1008584" y="1660596"/>
            <a:ext cx="1918020" cy="436418"/>
          </a:xfrm>
          <a:prstGeom prst="rect">
            <a:avLst/>
          </a:prstGeom>
          <a:solidFill>
            <a:schemeClr val="tx2"/>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7" name="Rectangle 6">
            <a:extLst>
              <a:ext uri="{FF2B5EF4-FFF2-40B4-BE49-F238E27FC236}">
                <a16:creationId xmlns:a16="http://schemas.microsoft.com/office/drawing/2014/main" id="{3C3F2A76-73C1-7478-1C52-F70D9B50BC0A}"/>
              </a:ext>
            </a:extLst>
          </p:cNvPr>
          <p:cNvSpPr/>
          <p:nvPr userDrawn="1"/>
        </p:nvSpPr>
        <p:spPr>
          <a:xfrm>
            <a:off x="1011339" y="2160555"/>
            <a:ext cx="1915265" cy="323350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3B6525D0-8078-E003-46A7-FFCB83C221E0}"/>
              </a:ext>
            </a:extLst>
          </p:cNvPr>
          <p:cNvSpPr/>
          <p:nvPr userDrawn="1"/>
        </p:nvSpPr>
        <p:spPr>
          <a:xfrm>
            <a:off x="3045437" y="1660596"/>
            <a:ext cx="1918020" cy="436418"/>
          </a:xfrm>
          <a:prstGeom prst="rect">
            <a:avLst/>
          </a:prstGeom>
          <a:solidFill>
            <a:schemeClr val="accent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0" name="Rectangle 19">
            <a:extLst>
              <a:ext uri="{FF2B5EF4-FFF2-40B4-BE49-F238E27FC236}">
                <a16:creationId xmlns:a16="http://schemas.microsoft.com/office/drawing/2014/main" id="{AE6AD059-9160-4AE4-0F86-92FB0AAD082C}"/>
              </a:ext>
            </a:extLst>
          </p:cNvPr>
          <p:cNvSpPr/>
          <p:nvPr userDrawn="1"/>
        </p:nvSpPr>
        <p:spPr>
          <a:xfrm>
            <a:off x="3048192" y="2160555"/>
            <a:ext cx="1915265" cy="323350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E0F701C0-7A2F-0B95-E95C-07302A14CA56}"/>
              </a:ext>
            </a:extLst>
          </p:cNvPr>
          <p:cNvSpPr/>
          <p:nvPr userDrawn="1"/>
        </p:nvSpPr>
        <p:spPr>
          <a:xfrm>
            <a:off x="5082290" y="1660596"/>
            <a:ext cx="1918020" cy="436418"/>
          </a:xfrm>
          <a:prstGeom prst="rect">
            <a:avLst/>
          </a:prstGeom>
          <a:solidFill>
            <a:schemeClr val="bg2">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3" name="Rectangle 22">
            <a:extLst>
              <a:ext uri="{FF2B5EF4-FFF2-40B4-BE49-F238E27FC236}">
                <a16:creationId xmlns:a16="http://schemas.microsoft.com/office/drawing/2014/main" id="{AD786ED8-9187-C7FB-F774-CE52A2971FFD}"/>
              </a:ext>
            </a:extLst>
          </p:cNvPr>
          <p:cNvSpPr/>
          <p:nvPr userDrawn="1"/>
        </p:nvSpPr>
        <p:spPr>
          <a:xfrm>
            <a:off x="5085045" y="2160555"/>
            <a:ext cx="1915265" cy="323350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9A6F5635-02F3-829F-B778-4A766D8D4A2D}"/>
              </a:ext>
            </a:extLst>
          </p:cNvPr>
          <p:cNvSpPr/>
          <p:nvPr userDrawn="1"/>
        </p:nvSpPr>
        <p:spPr>
          <a:xfrm>
            <a:off x="7119143" y="1660596"/>
            <a:ext cx="1918020" cy="436418"/>
          </a:xfrm>
          <a:prstGeom prst="rect">
            <a:avLst/>
          </a:prstGeom>
          <a:solidFill>
            <a:schemeClr val="accent6"/>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5" name="Rectangle 24">
            <a:extLst>
              <a:ext uri="{FF2B5EF4-FFF2-40B4-BE49-F238E27FC236}">
                <a16:creationId xmlns:a16="http://schemas.microsoft.com/office/drawing/2014/main" id="{3CBD6A50-2E1C-FDDB-2F9B-D9101B8535C5}"/>
              </a:ext>
            </a:extLst>
          </p:cNvPr>
          <p:cNvSpPr/>
          <p:nvPr userDrawn="1"/>
        </p:nvSpPr>
        <p:spPr>
          <a:xfrm>
            <a:off x="7121898" y="2160555"/>
            <a:ext cx="1915265" cy="323350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B239B4FF-413F-3DBC-C6E4-087C951C5464}"/>
              </a:ext>
            </a:extLst>
          </p:cNvPr>
          <p:cNvSpPr/>
          <p:nvPr userDrawn="1"/>
        </p:nvSpPr>
        <p:spPr>
          <a:xfrm>
            <a:off x="9155998" y="1660596"/>
            <a:ext cx="1918020" cy="436418"/>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8CB8434E-9F38-4592-327E-51A570C73E09}"/>
              </a:ext>
            </a:extLst>
          </p:cNvPr>
          <p:cNvSpPr/>
          <p:nvPr userDrawn="1"/>
        </p:nvSpPr>
        <p:spPr>
          <a:xfrm>
            <a:off x="9158753" y="2160555"/>
            <a:ext cx="1915265" cy="32335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1008584" y="1783909"/>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3045438" y="1768552"/>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5082291" y="1768552"/>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7119145" y="1768552"/>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9156000" y="1770870"/>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1117982" y="2312717"/>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3175312" y="2299864"/>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5212165" y="2298292"/>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7249018" y="2298292"/>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9285873" y="2312717"/>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4" name="Text Placeholder 13">
            <a:extLst>
              <a:ext uri="{FF2B5EF4-FFF2-40B4-BE49-F238E27FC236}">
                <a16:creationId xmlns:a16="http://schemas.microsoft.com/office/drawing/2014/main" id="{F45DEB53-8B0A-80C6-DDED-B72344235087}"/>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3" name="Slide Number Placeholder 2">
            <a:extLst>
              <a:ext uri="{FF2B5EF4-FFF2-40B4-BE49-F238E27FC236}">
                <a16:creationId xmlns:a16="http://schemas.microsoft.com/office/drawing/2014/main" id="{CF0AFDB1-12D2-1D31-D510-3BCAF0C50B2B}"/>
              </a:ext>
            </a:extLst>
          </p:cNvPr>
          <p:cNvSpPr>
            <a:spLocks noGrp="1"/>
          </p:cNvSpPr>
          <p:nvPr>
            <p:ph type="sldNum" sz="quarter" idx="36"/>
          </p:nvPr>
        </p:nvSpPr>
        <p:spPr/>
        <p:txBody>
          <a:bodyPr/>
          <a:lstStyle/>
          <a:p>
            <a:fld id="{3086EA1D-707D-B54C-8FFB-433BD1A27D0B}" type="slidenum">
              <a:rPr lang="en-US" smtClean="0"/>
              <a:pPr/>
              <a:t>‹#›</a:t>
            </a:fld>
            <a:endParaRPr lang="en-US" dirty="0"/>
          </a:p>
        </p:txBody>
      </p:sp>
      <p:pic>
        <p:nvPicPr>
          <p:cNvPr id="4" name="Picture 3">
            <a:extLst>
              <a:ext uri="{FF2B5EF4-FFF2-40B4-BE49-F238E27FC236}">
                <a16:creationId xmlns:a16="http://schemas.microsoft.com/office/drawing/2014/main" id="{6762D0BE-2DCD-9289-1A31-AEB6CA0FEBD8}"/>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33475407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with Caption - Black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4"/>
            <a:ext cx="6581614" cy="6867524"/>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userDrawn="1"/>
        </p:nvSpPr>
        <p:spPr>
          <a:xfrm>
            <a:off x="0" y="-9440"/>
            <a:ext cx="7284203" cy="6882938"/>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2696218-EA6F-DE53-DF14-6383AEA46217}"/>
              </a:ext>
            </a:extLst>
          </p:cNvPr>
          <p:cNvSpPr>
            <a:spLocks noGrp="1"/>
          </p:cNvSpPr>
          <p:nvPr>
            <p:ph type="title"/>
          </p:nvPr>
        </p:nvSpPr>
        <p:spPr>
          <a:xfrm>
            <a:off x="1142005" y="891153"/>
            <a:ext cx="3932237" cy="1600200"/>
          </a:xfrm>
        </p:spPr>
        <p:txBody>
          <a:bodyPr anchor="b"/>
          <a:lstStyle>
            <a:lvl1pPr>
              <a:defRPr sz="3200">
                <a:solidFill>
                  <a:schemeClr val="bg1"/>
                </a:solidFill>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1142005" y="2491353"/>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Slide Number Placeholder 2">
            <a:extLst>
              <a:ext uri="{FF2B5EF4-FFF2-40B4-BE49-F238E27FC236}">
                <a16:creationId xmlns:a16="http://schemas.microsoft.com/office/drawing/2014/main" id="{8B7745F7-8908-BBA2-2D4D-7A215D38DF70}"/>
              </a:ext>
            </a:extLst>
          </p:cNvPr>
          <p:cNvSpPr>
            <a:spLocks noGrp="1"/>
          </p:cNvSpPr>
          <p:nvPr>
            <p:ph type="sldNum" sz="quarter" idx="12"/>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546374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with Caption - White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5"/>
            <a:ext cx="6581614" cy="6892463"/>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userDrawn="1"/>
        </p:nvSpPr>
        <p:spPr>
          <a:xfrm>
            <a:off x="0" y="0"/>
            <a:ext cx="7284203" cy="6882938"/>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2696218-EA6F-DE53-DF14-6383AEA46217}"/>
              </a:ext>
            </a:extLst>
          </p:cNvPr>
          <p:cNvSpPr>
            <a:spLocks noGrp="1"/>
          </p:cNvSpPr>
          <p:nvPr>
            <p:ph type="title" hasCustomPrompt="1"/>
          </p:nvPr>
        </p:nvSpPr>
        <p:spPr>
          <a:xfrm>
            <a:off x="1142005" y="891153"/>
            <a:ext cx="3932237" cy="1600200"/>
          </a:xfrm>
        </p:spPr>
        <p:txBody>
          <a:bodyPr anchor="b"/>
          <a:lstStyle>
            <a:lvl1pPr>
              <a:defRPr sz="3200">
                <a:solidFill>
                  <a:schemeClr val="tx1"/>
                </a:solidFill>
              </a:defRPr>
            </a:lvl1pPr>
          </a:lstStyle>
          <a:p>
            <a:r>
              <a:rPr lang="en-US" dirty="0"/>
              <a:t>Click to add title</a:t>
            </a:r>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1142005" y="2491353"/>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Slide Number Placeholder 2">
            <a:extLst>
              <a:ext uri="{FF2B5EF4-FFF2-40B4-BE49-F238E27FC236}">
                <a16:creationId xmlns:a16="http://schemas.microsoft.com/office/drawing/2014/main" id="{4522CF03-CCE7-F9C6-26FF-C319D40925FC}"/>
              </a:ext>
            </a:extLst>
          </p:cNvPr>
          <p:cNvSpPr>
            <a:spLocks noGrp="1"/>
          </p:cNvSpPr>
          <p:nvPr>
            <p:ph type="sldNum" sz="quarter" idx="12"/>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3941502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 Blac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805070" y="2466280"/>
            <a:ext cx="7981645" cy="719757"/>
          </a:xfrm>
        </p:spPr>
        <p:txBody>
          <a:bodyPr>
            <a:noAutofit/>
          </a:bodyPr>
          <a:lstStyle>
            <a:lvl1pPr>
              <a:defRPr sz="9600" cap="none">
                <a:solidFill>
                  <a:schemeClr val="bg1"/>
                </a:solidFill>
              </a:defRPr>
            </a:lvl1pPr>
          </a:lstStyle>
          <a:p>
            <a:r>
              <a:rPr lang="en-US" dirty="0"/>
              <a:t>THANK YOU</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924339" y="3434010"/>
            <a:ext cx="7874567" cy="449263"/>
          </a:xfrm>
        </p:spPr>
        <p:txBody>
          <a:bodyPr>
            <a:normAutofit/>
          </a:bodyPr>
          <a:lstStyle>
            <a:lvl1pPr marL="0" indent="0">
              <a:buFontTx/>
              <a:buNone/>
              <a:defRPr sz="1800">
                <a:solidFill>
                  <a:schemeClr val="bg2"/>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add contact info</a:t>
            </a:r>
          </a:p>
        </p:txBody>
      </p:sp>
      <p:pic>
        <p:nvPicPr>
          <p:cNvPr id="3" name="Picture 2">
            <a:extLst>
              <a:ext uri="{FF2B5EF4-FFF2-40B4-BE49-F238E27FC236}">
                <a16:creationId xmlns:a16="http://schemas.microsoft.com/office/drawing/2014/main" id="{09B15698-762E-864A-68DD-7C660BEEC866}"/>
              </a:ext>
            </a:extLst>
          </p:cNvPr>
          <p:cNvPicPr>
            <a:picLocks noChangeAspect="1"/>
          </p:cNvPicPr>
          <p:nvPr userDrawn="1"/>
        </p:nvPicPr>
        <p:blipFill>
          <a:blip r:embed="rId3"/>
          <a:srcRect/>
          <a:stretch/>
        </p:blipFill>
        <p:spPr>
          <a:xfrm>
            <a:off x="1036609" y="5739523"/>
            <a:ext cx="5036603" cy="535959"/>
          </a:xfrm>
          <a:prstGeom prst="rect">
            <a:avLst/>
          </a:prstGeom>
        </p:spPr>
      </p:pic>
    </p:spTree>
    <p:extLst>
      <p:ext uri="{BB962C8B-B14F-4D97-AF65-F5344CB8AC3E}">
        <p14:creationId xmlns:p14="http://schemas.microsoft.com/office/powerpoint/2010/main" val="7036539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3" name="Title 6">
            <a:extLst>
              <a:ext uri="{FF2B5EF4-FFF2-40B4-BE49-F238E27FC236}">
                <a16:creationId xmlns:a16="http://schemas.microsoft.com/office/drawing/2014/main" id="{1648B145-A545-0D6D-AFF0-0F715C90759F}"/>
              </a:ext>
            </a:extLst>
          </p:cNvPr>
          <p:cNvSpPr>
            <a:spLocks noGrp="1"/>
          </p:cNvSpPr>
          <p:nvPr>
            <p:ph type="title" hasCustomPrompt="1"/>
          </p:nvPr>
        </p:nvSpPr>
        <p:spPr>
          <a:xfrm>
            <a:off x="805070" y="2466280"/>
            <a:ext cx="7981645" cy="719757"/>
          </a:xfrm>
        </p:spPr>
        <p:txBody>
          <a:bodyPr>
            <a:noAutofit/>
          </a:bodyPr>
          <a:lstStyle>
            <a:lvl1pPr>
              <a:defRPr sz="9600" cap="none">
                <a:solidFill>
                  <a:schemeClr val="tx1"/>
                </a:solidFill>
              </a:defRPr>
            </a:lvl1pPr>
          </a:lstStyle>
          <a:p>
            <a:r>
              <a:rPr lang="en-US" dirty="0"/>
              <a:t>THANK YOU</a:t>
            </a:r>
          </a:p>
        </p:txBody>
      </p:sp>
      <p:sp>
        <p:nvSpPr>
          <p:cNvPr id="5" name="Text Placeholder 8">
            <a:extLst>
              <a:ext uri="{FF2B5EF4-FFF2-40B4-BE49-F238E27FC236}">
                <a16:creationId xmlns:a16="http://schemas.microsoft.com/office/drawing/2014/main" id="{E3D40940-377F-6BBC-02CB-083B672BF56B}"/>
              </a:ext>
            </a:extLst>
          </p:cNvPr>
          <p:cNvSpPr>
            <a:spLocks noGrp="1"/>
          </p:cNvSpPr>
          <p:nvPr>
            <p:ph type="body" sz="quarter" idx="10" hasCustomPrompt="1"/>
          </p:nvPr>
        </p:nvSpPr>
        <p:spPr>
          <a:xfrm>
            <a:off x="924339" y="3434010"/>
            <a:ext cx="7874567" cy="449263"/>
          </a:xfrm>
        </p:spPr>
        <p:txBody>
          <a:bodyPr>
            <a:normAutofit/>
          </a:bodyPr>
          <a:lstStyle>
            <a:lvl1pPr marL="0" indent="0">
              <a:buFontTx/>
              <a:buNone/>
              <a:defRPr sz="1800">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add contact info</a:t>
            </a:r>
          </a:p>
        </p:txBody>
      </p:sp>
      <p:pic>
        <p:nvPicPr>
          <p:cNvPr id="6" name="Picture 5">
            <a:extLst>
              <a:ext uri="{FF2B5EF4-FFF2-40B4-BE49-F238E27FC236}">
                <a16:creationId xmlns:a16="http://schemas.microsoft.com/office/drawing/2014/main" id="{51EC8B03-8349-B4D0-3607-27C9AFF2D79A}"/>
              </a:ext>
            </a:extLst>
          </p:cNvPr>
          <p:cNvPicPr>
            <a:picLocks noChangeAspect="1"/>
          </p:cNvPicPr>
          <p:nvPr userDrawn="1"/>
        </p:nvPicPr>
        <p:blipFill>
          <a:blip r:embed="rId3"/>
          <a:srcRect/>
          <a:stretch/>
        </p:blipFill>
        <p:spPr>
          <a:xfrm>
            <a:off x="1036604" y="5739523"/>
            <a:ext cx="5036613" cy="535960"/>
          </a:xfrm>
          <a:prstGeom prst="rect">
            <a:avLst/>
          </a:prstGeom>
        </p:spPr>
      </p:pic>
    </p:spTree>
    <p:extLst>
      <p:ext uri="{BB962C8B-B14F-4D97-AF65-F5344CB8AC3E}">
        <p14:creationId xmlns:p14="http://schemas.microsoft.com/office/powerpoint/2010/main" val="161802538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4176D92-8FAB-782E-E607-5D0C5CC9C2A2}"/>
              </a:ext>
            </a:extLst>
          </p:cNvPr>
          <p:cNvSpPr>
            <a:spLocks noGrp="1"/>
          </p:cNvSpPr>
          <p:nvPr>
            <p:ph type="pic" idx="1"/>
          </p:nvPr>
        </p:nvSpPr>
        <p:spPr>
          <a:xfrm>
            <a:off x="0" y="0"/>
            <a:ext cx="12192000" cy="6858000"/>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a:extLst>
              <a:ext uri="{FF2B5EF4-FFF2-40B4-BE49-F238E27FC236}">
                <a16:creationId xmlns:a16="http://schemas.microsoft.com/office/drawing/2014/main" id="{85FDAFB6-8BB6-ADBB-6574-5B0C25E7BDDF}"/>
              </a:ext>
            </a:extLst>
          </p:cNvPr>
          <p:cNvSpPr>
            <a:spLocks noGrp="1"/>
          </p:cNvSpPr>
          <p:nvPr>
            <p:ph type="title"/>
          </p:nvPr>
        </p:nvSpPr>
        <p:spPr>
          <a:xfrm>
            <a:off x="478972" y="4671391"/>
            <a:ext cx="11266714" cy="1401419"/>
          </a:xfrm>
        </p:spPr>
        <p:txBody>
          <a:bodyPr/>
          <a:lstStyle>
            <a:lvl1pPr algn="ctr">
              <a:defRPr/>
            </a:lvl1pPr>
          </a:lstStyle>
          <a:p>
            <a:r>
              <a:rPr lang="en-US"/>
              <a:t>Click to edit Master title style</a:t>
            </a:r>
            <a:endParaRPr lang="en-US" dirty="0"/>
          </a:p>
        </p:txBody>
      </p:sp>
      <p:sp>
        <p:nvSpPr>
          <p:cNvPr id="6" name="Text Placeholder 8">
            <a:extLst>
              <a:ext uri="{FF2B5EF4-FFF2-40B4-BE49-F238E27FC236}">
                <a16:creationId xmlns:a16="http://schemas.microsoft.com/office/drawing/2014/main" id="{5FF931D0-D7E7-D9E1-3CCC-83299A09228A}"/>
              </a:ext>
            </a:extLst>
          </p:cNvPr>
          <p:cNvSpPr>
            <a:spLocks noGrp="1"/>
          </p:cNvSpPr>
          <p:nvPr>
            <p:ph type="body" sz="quarter" idx="10" hasCustomPrompt="1"/>
          </p:nvPr>
        </p:nvSpPr>
        <p:spPr>
          <a:xfrm>
            <a:off x="478972" y="6085510"/>
            <a:ext cx="11266714" cy="449263"/>
          </a:xfrm>
        </p:spPr>
        <p:txBody>
          <a:bodyPr>
            <a:noAutofit/>
          </a:bodyPr>
          <a:lstStyle>
            <a:lvl1pPr marL="0" indent="0" algn="ctr">
              <a:buFontTx/>
              <a:buNone/>
              <a:defRPr sz="2000" b="1">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Subtitle style</a:t>
            </a:r>
          </a:p>
        </p:txBody>
      </p:sp>
    </p:spTree>
    <p:extLst>
      <p:ext uri="{BB962C8B-B14F-4D97-AF65-F5344CB8AC3E}">
        <p14:creationId xmlns:p14="http://schemas.microsoft.com/office/powerpoint/2010/main" val="3586611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0" y="-9524"/>
            <a:ext cx="12192000" cy="6867524"/>
          </a:xfrm>
          <a:ln>
            <a:noFill/>
          </a:ln>
        </p:spPr>
        <p:txBody>
          <a:bodyPr/>
          <a:lstStyle/>
          <a:p>
            <a:r>
              <a:rPr lang="en-US"/>
              <a:t>Click icon to add picture</a:t>
            </a:r>
          </a:p>
        </p:txBody>
      </p:sp>
      <p:sp>
        <p:nvSpPr>
          <p:cNvPr id="3" name="Slide Number Placeholder 2">
            <a:extLst>
              <a:ext uri="{FF2B5EF4-FFF2-40B4-BE49-F238E27FC236}">
                <a16:creationId xmlns:a16="http://schemas.microsoft.com/office/drawing/2014/main" id="{1F79F75A-CC7F-0156-FBEA-7AFDE5FD4041}"/>
              </a:ext>
            </a:extLst>
          </p:cNvPr>
          <p:cNvSpPr>
            <a:spLocks noGrp="1"/>
          </p:cNvSpPr>
          <p:nvPr>
            <p:ph type="sldNum" sz="quarter" idx="12"/>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260421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Copy">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543324"/>
            <a:ext cx="11266713" cy="4454706"/>
          </a:xfrm>
        </p:spPr>
        <p:txBody>
          <a:bodyPr numCol="1">
            <a:noAutofit/>
          </a:bodyPr>
          <a:lstStyle>
            <a:lvl1pPr marL="0" indent="0" algn="l" fontAlgn="t">
              <a:buFontTx/>
              <a:buNone/>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571BFAC-9DDD-7E29-716C-4E627DE4B710}"/>
              </a:ext>
            </a:extLst>
          </p:cNvPr>
          <p:cNvSpPr>
            <a:spLocks noGrp="1"/>
          </p:cNvSpPr>
          <p:nvPr>
            <p:ph type="sldNum" sz="quarter" idx="12"/>
          </p:nvPr>
        </p:nvSpPr>
        <p:spPr/>
        <p:txBody>
          <a:bodyPr/>
          <a:lstStyle/>
          <a:p>
            <a:fld id="{3086EA1D-707D-B54C-8FFB-433BD1A27D0B}" type="slidenum">
              <a:rPr lang="en-US" smtClean="0"/>
              <a:pPr/>
              <a:t>‹#›</a:t>
            </a:fld>
            <a:endParaRPr lang="en-US" dirty="0"/>
          </a:p>
        </p:txBody>
      </p:sp>
      <p:pic>
        <p:nvPicPr>
          <p:cNvPr id="2" name="Picture 1">
            <a:extLst>
              <a:ext uri="{FF2B5EF4-FFF2-40B4-BE49-F238E27FC236}">
                <a16:creationId xmlns:a16="http://schemas.microsoft.com/office/drawing/2014/main" id="{5AC2CE40-D945-FE69-0981-D6A5E7212722}"/>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36284325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543324"/>
            <a:ext cx="11266713" cy="4454706"/>
          </a:xfrm>
        </p:spPr>
        <p:txBody>
          <a:bodyPr numCol="2">
            <a:noAutofit/>
          </a:bodyPr>
          <a:lstStyle>
            <a:lvl1pPr marL="0" indent="0" algn="l" fontAlgn="t">
              <a:buFontTx/>
              <a:buNone/>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EFF501C3-2A4B-0682-86F9-ADE24EC93AB9}"/>
              </a:ext>
            </a:extLst>
          </p:cNvPr>
          <p:cNvSpPr>
            <a:spLocks noGrp="1"/>
          </p:cNvSpPr>
          <p:nvPr>
            <p:ph type="sldNum" sz="quarter" idx="12"/>
          </p:nvPr>
        </p:nvSpPr>
        <p:spPr/>
        <p:txBody>
          <a:bodyPr/>
          <a:lstStyle/>
          <a:p>
            <a:fld id="{3086EA1D-707D-B54C-8FFB-433BD1A27D0B}" type="slidenum">
              <a:rPr lang="en-US" smtClean="0"/>
              <a:pPr/>
              <a:t>‹#›</a:t>
            </a:fld>
            <a:endParaRPr lang="en-US" dirty="0"/>
          </a:p>
        </p:txBody>
      </p:sp>
      <p:pic>
        <p:nvPicPr>
          <p:cNvPr id="4" name="Picture 3">
            <a:extLst>
              <a:ext uri="{FF2B5EF4-FFF2-40B4-BE49-F238E27FC236}">
                <a16:creationId xmlns:a16="http://schemas.microsoft.com/office/drawing/2014/main" id="{45DE2312-700D-0F29-CE68-107991E79C92}"/>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113199844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28D381-488B-4C1C-32F0-1D389C1FF7E3}"/>
              </a:ext>
            </a:extLst>
          </p:cNvPr>
          <p:cNvSpPr>
            <a:spLocks noGrp="1"/>
          </p:cNvSpPr>
          <p:nvPr>
            <p:ph idx="14"/>
          </p:nvPr>
        </p:nvSpPr>
        <p:spPr>
          <a:xfrm>
            <a:off x="468086" y="1543324"/>
            <a:ext cx="11266714" cy="4454706"/>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a:extLst>
              <a:ext uri="{FF2B5EF4-FFF2-40B4-BE49-F238E27FC236}">
                <a16:creationId xmlns:a16="http://schemas.microsoft.com/office/drawing/2014/main" id="{15EE0A7E-143D-2A83-397F-55801DA0663E}"/>
              </a:ext>
            </a:extLst>
          </p:cNvPr>
          <p:cNvSpPr>
            <a:spLocks noGrp="1"/>
          </p:cNvSpPr>
          <p:nvPr>
            <p:ph type="title"/>
          </p:nvPr>
        </p:nvSpPr>
        <p:spPr/>
        <p:txBody>
          <a:bodyPr/>
          <a:lstStyle/>
          <a:p>
            <a:r>
              <a:rPr lang="en-US"/>
              <a:t>Click to edit Master title style</a:t>
            </a:r>
          </a:p>
        </p:txBody>
      </p:sp>
      <p:sp>
        <p:nvSpPr>
          <p:cNvPr id="5" name="Text Placeholder 13">
            <a:extLst>
              <a:ext uri="{FF2B5EF4-FFF2-40B4-BE49-F238E27FC236}">
                <a16:creationId xmlns:a16="http://schemas.microsoft.com/office/drawing/2014/main" id="{65EE62C3-A7DA-7701-DE4B-C1A290C4FAE3}"/>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7" name="Slide Number Placeholder 6">
            <a:extLst>
              <a:ext uri="{FF2B5EF4-FFF2-40B4-BE49-F238E27FC236}">
                <a16:creationId xmlns:a16="http://schemas.microsoft.com/office/drawing/2014/main" id="{F99C5F1A-9BA7-F65D-775E-2A1B983E533A}"/>
              </a:ext>
            </a:extLst>
          </p:cNvPr>
          <p:cNvSpPr>
            <a:spLocks noGrp="1"/>
          </p:cNvSpPr>
          <p:nvPr>
            <p:ph type="sldNum" sz="quarter" idx="15"/>
          </p:nvPr>
        </p:nvSpPr>
        <p:spPr/>
        <p:txBody>
          <a:bodyPr/>
          <a:lstStyle/>
          <a:p>
            <a:fld id="{3086EA1D-707D-B54C-8FFB-433BD1A27D0B}" type="slidenum">
              <a:rPr lang="en-US" smtClean="0"/>
              <a:pPr/>
              <a:t>‹#›</a:t>
            </a:fld>
            <a:endParaRPr lang="en-US" dirty="0"/>
          </a:p>
        </p:txBody>
      </p:sp>
      <p:pic>
        <p:nvPicPr>
          <p:cNvPr id="6" name="Picture 5">
            <a:extLst>
              <a:ext uri="{FF2B5EF4-FFF2-40B4-BE49-F238E27FC236}">
                <a16:creationId xmlns:a16="http://schemas.microsoft.com/office/drawing/2014/main" id="{8DD33FD9-68BD-0D75-4D2B-EA4E2C1D34AA}"/>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162690368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with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6" y="1543324"/>
            <a:ext cx="5413169"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8F449F3F-4187-E891-E28D-ABAA40118134}"/>
              </a:ext>
            </a:extLst>
          </p:cNvPr>
          <p:cNvSpPr>
            <a:spLocks noGrp="1"/>
          </p:cNvSpPr>
          <p:nvPr>
            <p:ph idx="13"/>
          </p:nvPr>
        </p:nvSpPr>
        <p:spPr>
          <a:xfrm>
            <a:off x="6309157" y="1543324"/>
            <a:ext cx="5425643"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3">
            <a:extLst>
              <a:ext uri="{FF2B5EF4-FFF2-40B4-BE49-F238E27FC236}">
                <a16:creationId xmlns:a16="http://schemas.microsoft.com/office/drawing/2014/main" id="{5FC4CE19-DA95-2729-993D-BB0D45B6B56B}"/>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4" name="Slide Number Placeholder 3">
            <a:extLst>
              <a:ext uri="{FF2B5EF4-FFF2-40B4-BE49-F238E27FC236}">
                <a16:creationId xmlns:a16="http://schemas.microsoft.com/office/drawing/2014/main" id="{13B9323E-BACA-0B7A-9E9F-89AD4E33435D}"/>
              </a:ext>
            </a:extLst>
          </p:cNvPr>
          <p:cNvSpPr>
            <a:spLocks noGrp="1"/>
          </p:cNvSpPr>
          <p:nvPr>
            <p:ph type="sldNum" sz="quarter" idx="14"/>
          </p:nvPr>
        </p:nvSpPr>
        <p:spPr/>
        <p:txBody>
          <a:bodyPr/>
          <a:lstStyle/>
          <a:p>
            <a:fld id="{3086EA1D-707D-B54C-8FFB-433BD1A27D0B}" type="slidenum">
              <a:rPr lang="en-US" smtClean="0"/>
              <a:pPr/>
              <a:t>‹#›</a:t>
            </a:fld>
            <a:endParaRPr lang="en-US" dirty="0"/>
          </a:p>
        </p:txBody>
      </p:sp>
      <p:pic>
        <p:nvPicPr>
          <p:cNvPr id="3" name="Picture 2">
            <a:extLst>
              <a:ext uri="{FF2B5EF4-FFF2-40B4-BE49-F238E27FC236}">
                <a16:creationId xmlns:a16="http://schemas.microsoft.com/office/drawing/2014/main" id="{D8BA2C90-A44E-DD95-8A56-14629260AA08}"/>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36399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ith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7" y="1543324"/>
            <a:ext cx="3507565"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66D77F14-E88B-D0A5-6F63-E4DA45A7CD6B}"/>
              </a:ext>
            </a:extLst>
          </p:cNvPr>
          <p:cNvSpPr>
            <a:spLocks noGrp="1"/>
          </p:cNvSpPr>
          <p:nvPr>
            <p:ph idx="17"/>
          </p:nvPr>
        </p:nvSpPr>
        <p:spPr>
          <a:xfrm>
            <a:off x="4342217" y="1543323"/>
            <a:ext cx="3507565" cy="4390337"/>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a:extLst>
              <a:ext uri="{FF2B5EF4-FFF2-40B4-BE49-F238E27FC236}">
                <a16:creationId xmlns:a16="http://schemas.microsoft.com/office/drawing/2014/main" id="{5A95E987-1BAB-5DE6-3A52-75935C62985E}"/>
              </a:ext>
            </a:extLst>
          </p:cNvPr>
          <p:cNvSpPr>
            <a:spLocks noGrp="1"/>
          </p:cNvSpPr>
          <p:nvPr>
            <p:ph idx="18"/>
          </p:nvPr>
        </p:nvSpPr>
        <p:spPr>
          <a:xfrm>
            <a:off x="8243137" y="1543322"/>
            <a:ext cx="3507565" cy="4390337"/>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3">
            <a:extLst>
              <a:ext uri="{FF2B5EF4-FFF2-40B4-BE49-F238E27FC236}">
                <a16:creationId xmlns:a16="http://schemas.microsoft.com/office/drawing/2014/main" id="{5CA31FF2-2F1A-7D0F-36B0-1773F6A9AB34}"/>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5" name="Slide Number Placeholder 4">
            <a:extLst>
              <a:ext uri="{FF2B5EF4-FFF2-40B4-BE49-F238E27FC236}">
                <a16:creationId xmlns:a16="http://schemas.microsoft.com/office/drawing/2014/main" id="{08AB0E4F-0D1F-EA8F-1357-B6B9069694D4}"/>
              </a:ext>
            </a:extLst>
          </p:cNvPr>
          <p:cNvSpPr>
            <a:spLocks noGrp="1"/>
          </p:cNvSpPr>
          <p:nvPr>
            <p:ph type="sldNum" sz="quarter" idx="19"/>
          </p:nvPr>
        </p:nvSpPr>
        <p:spPr/>
        <p:txBody>
          <a:bodyPr/>
          <a:lstStyle/>
          <a:p>
            <a:fld id="{3086EA1D-707D-B54C-8FFB-433BD1A27D0B}" type="slidenum">
              <a:rPr lang="en-US" smtClean="0"/>
              <a:pPr/>
              <a:t>‹#›</a:t>
            </a:fld>
            <a:endParaRPr lang="en-US" dirty="0"/>
          </a:p>
        </p:txBody>
      </p:sp>
      <p:pic>
        <p:nvPicPr>
          <p:cNvPr id="4" name="Picture 3">
            <a:extLst>
              <a:ext uri="{FF2B5EF4-FFF2-40B4-BE49-F238E27FC236}">
                <a16:creationId xmlns:a16="http://schemas.microsoft.com/office/drawing/2014/main" id="{FDDF15C8-B0A7-B5D1-CBF7-3724C3D857C2}"/>
              </a:ext>
            </a:extLst>
          </p:cNvPr>
          <p:cNvPicPr>
            <a:picLocks noChangeAspect="1"/>
          </p:cNvPicPr>
          <p:nvPr userDrawn="1"/>
        </p:nvPicPr>
        <p:blipFill>
          <a:blip r:embed="rId2"/>
          <a:srcRect/>
          <a:stretch/>
        </p:blipFill>
        <p:spPr>
          <a:xfrm>
            <a:off x="445989" y="6218750"/>
            <a:ext cx="3345466" cy="356000"/>
          </a:xfrm>
          <a:prstGeom prst="rect">
            <a:avLst/>
          </a:prstGeom>
        </p:spPr>
      </p:pic>
    </p:spTree>
    <p:extLst>
      <p:ext uri="{BB962C8B-B14F-4D97-AF65-F5344CB8AC3E}">
        <p14:creationId xmlns:p14="http://schemas.microsoft.com/office/powerpoint/2010/main" val="168171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F61CC-58D4-72CE-66CA-BFE87D085DCB}"/>
              </a:ext>
            </a:extLst>
          </p:cNvPr>
          <p:cNvSpPr>
            <a:spLocks noGrp="1"/>
          </p:cNvSpPr>
          <p:nvPr>
            <p:ph type="title"/>
          </p:nvPr>
        </p:nvSpPr>
        <p:spPr>
          <a:xfrm>
            <a:off x="468086" y="385004"/>
            <a:ext cx="11266714" cy="589032"/>
          </a:xfrm>
          <a:prstGeom prst="rect">
            <a:avLst/>
          </a:prstGeom>
        </p:spPr>
        <p:txBody>
          <a:bodyPr vert="horz" lIns="91440" tIns="45720" rIns="91440" bIns="45720" rtlCol="0" anchor="ctr">
            <a:normAutofit/>
          </a:bodyPr>
          <a:lstStyle/>
          <a:p>
            <a:r>
              <a:rPr lang="en-US" dirty="0"/>
              <a:t>Click to edit Master slide title</a:t>
            </a:r>
          </a:p>
        </p:txBody>
      </p:sp>
      <p:sp>
        <p:nvSpPr>
          <p:cNvPr id="3" name="Text Placeholder 2">
            <a:extLst>
              <a:ext uri="{FF2B5EF4-FFF2-40B4-BE49-F238E27FC236}">
                <a16:creationId xmlns:a16="http://schemas.microsoft.com/office/drawing/2014/main" id="{41FD4295-B2CD-F1FF-F99B-B267D1740FB9}"/>
              </a:ext>
            </a:extLst>
          </p:cNvPr>
          <p:cNvSpPr>
            <a:spLocks noGrp="1"/>
          </p:cNvSpPr>
          <p:nvPr>
            <p:ph type="body" idx="1"/>
          </p:nvPr>
        </p:nvSpPr>
        <p:spPr>
          <a:xfrm>
            <a:off x="468086" y="1192696"/>
            <a:ext cx="11266714" cy="48379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F235C51E-B187-34DE-A75E-C3E52E200A52}"/>
              </a:ext>
            </a:extLst>
          </p:cNvPr>
          <p:cNvSpPr>
            <a:spLocks noGrp="1"/>
          </p:cNvSpPr>
          <p:nvPr>
            <p:ph type="sldNum" sz="quarter" idx="4"/>
          </p:nvPr>
        </p:nvSpPr>
        <p:spPr>
          <a:xfrm>
            <a:off x="10634663" y="6290433"/>
            <a:ext cx="11001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3825614813"/>
      </p:ext>
    </p:extLst>
  </p:cSld>
  <p:clrMap bg1="lt1" tx1="dk1" bg2="lt2" tx2="dk2" accent1="accent1" accent2="accent2" accent3="accent3" accent4="accent4" accent5="accent5" accent6="accent6" hlink="hlink" folHlink="folHlink"/>
  <p:sldLayoutIdLst>
    <p:sldLayoutId id="2147483649" r:id="rId1"/>
    <p:sldLayoutId id="2147483686" r:id="rId2"/>
    <p:sldLayoutId id="2147483702" r:id="rId3"/>
    <p:sldLayoutId id="2147483708" r:id="rId4"/>
    <p:sldLayoutId id="2147483687" r:id="rId5"/>
    <p:sldLayoutId id="2147483714" r:id="rId6"/>
    <p:sldLayoutId id="2147483688" r:id="rId7"/>
    <p:sldLayoutId id="2147483650" r:id="rId8"/>
    <p:sldLayoutId id="2147483701" r:id="rId9"/>
    <p:sldLayoutId id="2147483711" r:id="rId10"/>
    <p:sldLayoutId id="2147483712" r:id="rId11"/>
    <p:sldLayoutId id="2147483656" r:id="rId12"/>
    <p:sldLayoutId id="2147483657" r:id="rId13"/>
    <p:sldLayoutId id="2147483706" r:id="rId14"/>
    <p:sldLayoutId id="2147483705" r:id="rId15"/>
    <p:sldLayoutId id="2147483707" r:id="rId16"/>
    <p:sldLayoutId id="2147483713" r:id="rId17"/>
    <p:sldLayoutId id="2147483709" r:id="rId18"/>
    <p:sldLayoutId id="2147483710" r:id="rId19"/>
    <p:sldLayoutId id="2147483653" r:id="rId20"/>
    <p:sldLayoutId id="2147483690" r:id="rId21"/>
    <p:sldLayoutId id="2147483704" r:id="rId22"/>
    <p:sldLayoutId id="2147483692" r:id="rId23"/>
    <p:sldLayoutId id="2147483693" r:id="rId24"/>
    <p:sldLayoutId id="2147483691" r:id="rId25"/>
    <p:sldLayoutId id="2147483703" r:id="rId26"/>
  </p:sldLayoutIdLst>
  <p:hf hdr="0" ftr="0" dt="0"/>
  <p:txStyles>
    <p:titleStyle>
      <a:lvl1pPr algn="l" defTabSz="914400" rtl="0" eaLnBrk="1" fontAlgn="t" latinLnBrk="0" hangingPunct="1">
        <a:lnSpc>
          <a:spcPct val="90000"/>
        </a:lnSpc>
        <a:spcBef>
          <a:spcPct val="0"/>
        </a:spcBef>
        <a:buNone/>
        <a:defRPr lang="en-US" sz="4800" b="0" i="1" kern="1200" cap="none" baseline="0" dirty="0">
          <a:solidFill>
            <a:schemeClr val="tx1"/>
          </a:solidFill>
          <a:latin typeface="Franklin Gothic Medium Cond" panose="020B06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0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5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F09A7-CF48-9701-322A-A0BBD1C2F6CD}"/>
              </a:ext>
            </a:extLst>
          </p:cNvPr>
          <p:cNvSpPr>
            <a:spLocks noGrp="1"/>
          </p:cNvSpPr>
          <p:nvPr>
            <p:ph type="title"/>
          </p:nvPr>
        </p:nvSpPr>
        <p:spPr/>
        <p:txBody>
          <a:bodyPr/>
          <a:lstStyle/>
          <a:p>
            <a:r>
              <a:rPr lang="en-US" dirty="0"/>
              <a:t>Project Title </a:t>
            </a:r>
          </a:p>
        </p:txBody>
      </p:sp>
      <p:sp>
        <p:nvSpPr>
          <p:cNvPr id="3" name="Text Placeholder 2">
            <a:extLst>
              <a:ext uri="{FF2B5EF4-FFF2-40B4-BE49-F238E27FC236}">
                <a16:creationId xmlns:a16="http://schemas.microsoft.com/office/drawing/2014/main" id="{5991BF94-59A9-105F-273E-B29E440F2501}"/>
              </a:ext>
            </a:extLst>
          </p:cNvPr>
          <p:cNvSpPr>
            <a:spLocks noGrp="1"/>
          </p:cNvSpPr>
          <p:nvPr>
            <p:ph type="body" sz="quarter" idx="10"/>
          </p:nvPr>
        </p:nvSpPr>
        <p:spPr/>
        <p:txBody>
          <a:bodyPr/>
          <a:lstStyle/>
          <a:p>
            <a:r>
              <a:rPr lang="en-US" dirty="0"/>
              <a:t>Your name </a:t>
            </a:r>
          </a:p>
        </p:txBody>
      </p:sp>
      <p:sp>
        <p:nvSpPr>
          <p:cNvPr id="4" name="Text Placeholder 3">
            <a:extLst>
              <a:ext uri="{FF2B5EF4-FFF2-40B4-BE49-F238E27FC236}">
                <a16:creationId xmlns:a16="http://schemas.microsoft.com/office/drawing/2014/main" id="{0C218A17-096C-AED1-C745-D58ECF2EFEFF}"/>
              </a:ext>
            </a:extLst>
          </p:cNvPr>
          <p:cNvSpPr>
            <a:spLocks noGrp="1"/>
          </p:cNvSpPr>
          <p:nvPr>
            <p:ph type="body" sz="quarter" idx="11"/>
          </p:nvPr>
        </p:nvSpPr>
        <p:spPr>
          <a:xfrm>
            <a:off x="1023257" y="3107129"/>
            <a:ext cx="7763458" cy="802398"/>
          </a:xfrm>
        </p:spPr>
        <p:txBody>
          <a:bodyPr>
            <a:normAutofit/>
          </a:bodyPr>
          <a:lstStyle/>
          <a:p>
            <a:r>
              <a:rPr lang="en-US" dirty="0"/>
              <a:t>ENGR 13300</a:t>
            </a:r>
          </a:p>
          <a:p>
            <a:fld id="{FAD8BB1E-87B1-1640-9648-A71604FF880A}" type="datetime1">
              <a:rPr lang="en-US" smtClean="0"/>
              <a:t>4/13/2026</a:t>
            </a:fld>
            <a:r>
              <a:rPr lang="en-US" dirty="0"/>
              <a:t> – Date of Presentation </a:t>
            </a:r>
          </a:p>
          <a:p>
            <a:endParaRPr lang="en-US" dirty="0"/>
          </a:p>
        </p:txBody>
      </p:sp>
    </p:spTree>
    <p:extLst>
      <p:ext uri="{BB962C8B-B14F-4D97-AF65-F5344CB8AC3E}">
        <p14:creationId xmlns:p14="http://schemas.microsoft.com/office/powerpoint/2010/main" val="4154997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7647-DEAB-4A6C-F8B5-0A823AE93987}"/>
              </a:ext>
            </a:extLst>
          </p:cNvPr>
          <p:cNvSpPr>
            <a:spLocks noGrp="1"/>
          </p:cNvSpPr>
          <p:nvPr>
            <p:ph type="title"/>
          </p:nvPr>
        </p:nvSpPr>
        <p:spPr/>
        <p:txBody>
          <a:bodyPr>
            <a:normAutofit fontScale="90000"/>
          </a:bodyPr>
          <a:lstStyle/>
          <a:p>
            <a:r>
              <a:rPr lang="en-US" dirty="0"/>
              <a:t>Background </a:t>
            </a:r>
          </a:p>
        </p:txBody>
      </p:sp>
      <p:sp>
        <p:nvSpPr>
          <p:cNvPr id="3" name="Content Placeholder 2">
            <a:extLst>
              <a:ext uri="{FF2B5EF4-FFF2-40B4-BE49-F238E27FC236}">
                <a16:creationId xmlns:a16="http://schemas.microsoft.com/office/drawing/2014/main" id="{751C47BD-35EF-1146-A8CF-4409E0BE2834}"/>
              </a:ext>
            </a:extLst>
          </p:cNvPr>
          <p:cNvSpPr>
            <a:spLocks noGrp="1"/>
          </p:cNvSpPr>
          <p:nvPr>
            <p:ph idx="12"/>
          </p:nvPr>
        </p:nvSpPr>
        <p:spPr/>
        <p:txBody>
          <a:bodyPr/>
          <a:lstStyle/>
          <a:p>
            <a:r>
              <a:rPr lang="en-US" dirty="0"/>
              <a:t>Explain what your project idea is</a:t>
            </a:r>
          </a:p>
          <a:p>
            <a:pPr lvl="1"/>
            <a:r>
              <a:rPr lang="en-US" dirty="0"/>
              <a:t>Make sure to explain it to a general audience. Assume that most people listening don’t have much experience with the subject of your topic, so give enough details and information for them to fully understand all parts of your project. </a:t>
            </a:r>
          </a:p>
        </p:txBody>
      </p:sp>
      <p:sp>
        <p:nvSpPr>
          <p:cNvPr id="4" name="Content Placeholder 3">
            <a:extLst>
              <a:ext uri="{FF2B5EF4-FFF2-40B4-BE49-F238E27FC236}">
                <a16:creationId xmlns:a16="http://schemas.microsoft.com/office/drawing/2014/main" id="{19FAF989-4AF3-E650-D4E6-16D4340A18F3}"/>
              </a:ext>
            </a:extLst>
          </p:cNvPr>
          <p:cNvSpPr>
            <a:spLocks noGrp="1"/>
          </p:cNvSpPr>
          <p:nvPr>
            <p:ph idx="13"/>
          </p:nvPr>
        </p:nvSpPr>
        <p:spPr/>
        <p:txBody>
          <a:bodyPr/>
          <a:lstStyle/>
          <a:p>
            <a:r>
              <a:rPr lang="en-US" dirty="0"/>
              <a:t>Include some picture or diagram to improve the audience’s understanding of your project </a:t>
            </a:r>
          </a:p>
        </p:txBody>
      </p:sp>
      <p:sp>
        <p:nvSpPr>
          <p:cNvPr id="5" name="Text Placeholder 4">
            <a:extLst>
              <a:ext uri="{FF2B5EF4-FFF2-40B4-BE49-F238E27FC236}">
                <a16:creationId xmlns:a16="http://schemas.microsoft.com/office/drawing/2014/main" id="{8318BD09-96C9-3096-1542-65FDBE6ADF53}"/>
              </a:ext>
            </a:extLst>
          </p:cNvPr>
          <p:cNvSpPr>
            <a:spLocks noGrp="1"/>
          </p:cNvSpPr>
          <p:nvPr>
            <p:ph type="body" sz="quarter" idx="11"/>
          </p:nvPr>
        </p:nvSpPr>
        <p:spPr/>
        <p:txBody>
          <a:bodyPr/>
          <a:lstStyle/>
          <a:p>
            <a:r>
              <a:rPr lang="en-US" dirty="0"/>
              <a:t>Introductory information about your project </a:t>
            </a:r>
          </a:p>
        </p:txBody>
      </p:sp>
      <p:sp>
        <p:nvSpPr>
          <p:cNvPr id="6" name="Slide Number Placeholder 5">
            <a:extLst>
              <a:ext uri="{FF2B5EF4-FFF2-40B4-BE49-F238E27FC236}">
                <a16:creationId xmlns:a16="http://schemas.microsoft.com/office/drawing/2014/main" id="{CB0989A9-CD89-D0B9-B260-9D2B78ABC0B2}"/>
              </a:ext>
            </a:extLst>
          </p:cNvPr>
          <p:cNvSpPr>
            <a:spLocks noGrp="1"/>
          </p:cNvSpPr>
          <p:nvPr>
            <p:ph type="sldNum" sz="quarter" idx="14"/>
          </p:nvPr>
        </p:nvSpPr>
        <p:spPr/>
        <p:txBody>
          <a:bodyPr/>
          <a:lstStyle/>
          <a:p>
            <a:fld id="{3086EA1D-707D-B54C-8FFB-433BD1A27D0B}" type="slidenum">
              <a:rPr lang="en-US" smtClean="0"/>
              <a:pPr/>
              <a:t>2</a:t>
            </a:fld>
            <a:endParaRPr lang="en-US" dirty="0"/>
          </a:p>
        </p:txBody>
      </p:sp>
    </p:spTree>
    <p:extLst>
      <p:ext uri="{BB962C8B-B14F-4D97-AF65-F5344CB8AC3E}">
        <p14:creationId xmlns:p14="http://schemas.microsoft.com/office/powerpoint/2010/main" val="2202767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11C0AD-28E4-0B03-EC98-8F7C87415833}"/>
              </a:ext>
            </a:extLst>
          </p:cNvPr>
          <p:cNvSpPr>
            <a:spLocks noGrp="1"/>
          </p:cNvSpPr>
          <p:nvPr>
            <p:ph idx="14"/>
          </p:nvPr>
        </p:nvSpPr>
        <p:spPr/>
        <p:txBody>
          <a:bodyPr/>
          <a:lstStyle/>
          <a:p>
            <a:r>
              <a:rPr lang="en-US" dirty="0"/>
              <a:t>Why are you interested in this project? </a:t>
            </a:r>
          </a:p>
          <a:p>
            <a:r>
              <a:rPr lang="en-US" dirty="0"/>
              <a:t>What problem does this project solve? </a:t>
            </a:r>
          </a:p>
          <a:p>
            <a:r>
              <a:rPr lang="en-US" dirty="0"/>
              <a:t>What is the significance and impact of your project? </a:t>
            </a:r>
          </a:p>
        </p:txBody>
      </p:sp>
      <p:sp>
        <p:nvSpPr>
          <p:cNvPr id="3" name="Title 2">
            <a:extLst>
              <a:ext uri="{FF2B5EF4-FFF2-40B4-BE49-F238E27FC236}">
                <a16:creationId xmlns:a16="http://schemas.microsoft.com/office/drawing/2014/main" id="{8DE12658-59C3-748E-87B1-B1BF529C0EF2}"/>
              </a:ext>
            </a:extLst>
          </p:cNvPr>
          <p:cNvSpPr>
            <a:spLocks noGrp="1"/>
          </p:cNvSpPr>
          <p:nvPr>
            <p:ph type="title"/>
          </p:nvPr>
        </p:nvSpPr>
        <p:spPr/>
        <p:txBody>
          <a:bodyPr>
            <a:normAutofit fontScale="90000"/>
          </a:bodyPr>
          <a:lstStyle/>
          <a:p>
            <a:r>
              <a:rPr lang="en-US" dirty="0"/>
              <a:t>Project Motivation </a:t>
            </a:r>
          </a:p>
        </p:txBody>
      </p:sp>
      <p:sp>
        <p:nvSpPr>
          <p:cNvPr id="4" name="Text Placeholder 3">
            <a:extLst>
              <a:ext uri="{FF2B5EF4-FFF2-40B4-BE49-F238E27FC236}">
                <a16:creationId xmlns:a16="http://schemas.microsoft.com/office/drawing/2014/main" id="{FE03176A-978D-FF5D-C4C2-43E8143B0F90}"/>
              </a:ext>
            </a:extLst>
          </p:cNvPr>
          <p:cNvSpPr>
            <a:spLocks noGrp="1"/>
          </p:cNvSpPr>
          <p:nvPr>
            <p:ph type="body" sz="quarter" idx="11"/>
          </p:nvPr>
        </p:nvSpPr>
        <p:spPr/>
        <p:txBody>
          <a:bodyPr/>
          <a:lstStyle/>
          <a:p>
            <a:r>
              <a:rPr lang="en-US" dirty="0"/>
              <a:t>Why did you do this project? </a:t>
            </a:r>
          </a:p>
        </p:txBody>
      </p:sp>
      <p:sp>
        <p:nvSpPr>
          <p:cNvPr id="5" name="Slide Number Placeholder 4">
            <a:extLst>
              <a:ext uri="{FF2B5EF4-FFF2-40B4-BE49-F238E27FC236}">
                <a16:creationId xmlns:a16="http://schemas.microsoft.com/office/drawing/2014/main" id="{8E153941-1344-57A2-8E3F-A0999079E61C}"/>
              </a:ext>
            </a:extLst>
          </p:cNvPr>
          <p:cNvSpPr>
            <a:spLocks noGrp="1"/>
          </p:cNvSpPr>
          <p:nvPr>
            <p:ph type="sldNum" sz="quarter" idx="15"/>
          </p:nvPr>
        </p:nvSpPr>
        <p:spPr/>
        <p:txBody>
          <a:bodyPr/>
          <a:lstStyle/>
          <a:p>
            <a:fld id="{3086EA1D-707D-B54C-8FFB-433BD1A27D0B}" type="slidenum">
              <a:rPr lang="en-US" smtClean="0"/>
              <a:pPr/>
              <a:t>3</a:t>
            </a:fld>
            <a:endParaRPr lang="en-US" dirty="0"/>
          </a:p>
        </p:txBody>
      </p:sp>
    </p:spTree>
    <p:extLst>
      <p:ext uri="{BB962C8B-B14F-4D97-AF65-F5344CB8AC3E}">
        <p14:creationId xmlns:p14="http://schemas.microsoft.com/office/powerpoint/2010/main" val="1526942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E0B3A2C-778B-0F11-E066-DFE603DDDCB7}"/>
              </a:ext>
            </a:extLst>
          </p:cNvPr>
          <p:cNvSpPr>
            <a:spLocks noGrp="1"/>
          </p:cNvSpPr>
          <p:nvPr>
            <p:ph idx="14"/>
          </p:nvPr>
        </p:nvSpPr>
        <p:spPr/>
        <p:txBody>
          <a:bodyPr/>
          <a:lstStyle/>
          <a:p>
            <a:r>
              <a:rPr lang="en-US" dirty="0"/>
              <a:t>What is the new concept you included? </a:t>
            </a:r>
          </a:p>
          <a:p>
            <a:r>
              <a:rPr lang="en-US" dirty="0"/>
              <a:t>How does this new concept work? </a:t>
            </a:r>
          </a:p>
          <a:p>
            <a:r>
              <a:rPr lang="en-US" dirty="0"/>
              <a:t>Why did you include this new concept? </a:t>
            </a:r>
          </a:p>
        </p:txBody>
      </p:sp>
      <p:sp>
        <p:nvSpPr>
          <p:cNvPr id="3" name="Title 2">
            <a:extLst>
              <a:ext uri="{FF2B5EF4-FFF2-40B4-BE49-F238E27FC236}">
                <a16:creationId xmlns:a16="http://schemas.microsoft.com/office/drawing/2014/main" id="{3E8AA367-90A8-59CC-A6A3-D0638F327050}"/>
              </a:ext>
            </a:extLst>
          </p:cNvPr>
          <p:cNvSpPr>
            <a:spLocks noGrp="1"/>
          </p:cNvSpPr>
          <p:nvPr>
            <p:ph type="title"/>
          </p:nvPr>
        </p:nvSpPr>
        <p:spPr/>
        <p:txBody>
          <a:bodyPr>
            <a:normAutofit fontScale="90000"/>
          </a:bodyPr>
          <a:lstStyle/>
          <a:p>
            <a:r>
              <a:rPr lang="en-US" dirty="0"/>
              <a:t>New Concept</a:t>
            </a:r>
          </a:p>
        </p:txBody>
      </p:sp>
      <p:sp>
        <p:nvSpPr>
          <p:cNvPr id="4" name="Text Placeholder 3">
            <a:extLst>
              <a:ext uri="{FF2B5EF4-FFF2-40B4-BE49-F238E27FC236}">
                <a16:creationId xmlns:a16="http://schemas.microsoft.com/office/drawing/2014/main" id="{DBE23641-F3C5-7580-4EA5-7CEF4E3A757D}"/>
              </a:ext>
            </a:extLst>
          </p:cNvPr>
          <p:cNvSpPr>
            <a:spLocks noGrp="1"/>
          </p:cNvSpPr>
          <p:nvPr>
            <p:ph type="body" sz="quarter" idx="11"/>
          </p:nvPr>
        </p:nvSpPr>
        <p:spPr/>
        <p:txBody>
          <a:bodyPr/>
          <a:lstStyle/>
          <a:p>
            <a:r>
              <a:rPr lang="en-US" dirty="0"/>
              <a:t>A module, library or feature of </a:t>
            </a:r>
            <a:r>
              <a:rPr lang="en-US" b="1" dirty="0"/>
              <a:t>MATLAB</a:t>
            </a:r>
            <a:r>
              <a:rPr lang="en-US" dirty="0"/>
              <a:t> or </a:t>
            </a:r>
            <a:r>
              <a:rPr lang="en-US" b="1" dirty="0"/>
              <a:t>Python</a:t>
            </a:r>
            <a:r>
              <a:rPr lang="en-US" dirty="0"/>
              <a:t> that we have </a:t>
            </a:r>
            <a:r>
              <a:rPr lang="en-US" b="1" dirty="0"/>
              <a:t>NOT</a:t>
            </a:r>
            <a:r>
              <a:rPr lang="en-US" dirty="0"/>
              <a:t> used or seen in ENGR 13300</a:t>
            </a:r>
          </a:p>
        </p:txBody>
      </p:sp>
      <p:sp>
        <p:nvSpPr>
          <p:cNvPr id="5" name="Slide Number Placeholder 4">
            <a:extLst>
              <a:ext uri="{FF2B5EF4-FFF2-40B4-BE49-F238E27FC236}">
                <a16:creationId xmlns:a16="http://schemas.microsoft.com/office/drawing/2014/main" id="{98BB81CB-888E-2698-D37C-3214BBE584E3}"/>
              </a:ext>
            </a:extLst>
          </p:cNvPr>
          <p:cNvSpPr>
            <a:spLocks noGrp="1"/>
          </p:cNvSpPr>
          <p:nvPr>
            <p:ph type="sldNum" sz="quarter" idx="15"/>
          </p:nvPr>
        </p:nvSpPr>
        <p:spPr/>
        <p:txBody>
          <a:bodyPr/>
          <a:lstStyle/>
          <a:p>
            <a:fld id="{3086EA1D-707D-B54C-8FFB-433BD1A27D0B}" type="slidenum">
              <a:rPr lang="en-US" smtClean="0"/>
              <a:pPr/>
              <a:t>4</a:t>
            </a:fld>
            <a:endParaRPr lang="en-US" dirty="0"/>
          </a:p>
        </p:txBody>
      </p:sp>
    </p:spTree>
    <p:extLst>
      <p:ext uri="{BB962C8B-B14F-4D97-AF65-F5344CB8AC3E}">
        <p14:creationId xmlns:p14="http://schemas.microsoft.com/office/powerpoint/2010/main" val="167505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6FF140-E678-E915-370D-9AA3517384A6}"/>
              </a:ext>
            </a:extLst>
          </p:cNvPr>
          <p:cNvSpPr>
            <a:spLocks noGrp="1"/>
          </p:cNvSpPr>
          <p:nvPr>
            <p:ph idx="14"/>
          </p:nvPr>
        </p:nvSpPr>
        <p:spPr/>
        <p:txBody>
          <a:bodyPr/>
          <a:lstStyle/>
          <a:p>
            <a:r>
              <a:rPr lang="en-US" dirty="0"/>
              <a:t>Run your program for your audience</a:t>
            </a:r>
          </a:p>
          <a:p>
            <a:r>
              <a:rPr lang="en-US" dirty="0"/>
              <a:t>What are the user inputs to your program? </a:t>
            </a:r>
          </a:p>
          <a:p>
            <a:r>
              <a:rPr lang="en-US" dirty="0"/>
              <a:t>How does someone use your program?</a:t>
            </a:r>
          </a:p>
          <a:p>
            <a:r>
              <a:rPr lang="en-US" dirty="0"/>
              <a:t>What does your program output?</a:t>
            </a:r>
          </a:p>
        </p:txBody>
      </p:sp>
      <p:sp>
        <p:nvSpPr>
          <p:cNvPr id="3" name="Title 2">
            <a:extLst>
              <a:ext uri="{FF2B5EF4-FFF2-40B4-BE49-F238E27FC236}">
                <a16:creationId xmlns:a16="http://schemas.microsoft.com/office/drawing/2014/main" id="{E9CA98A1-CDDB-F4A4-D117-3929A29BC739}"/>
              </a:ext>
            </a:extLst>
          </p:cNvPr>
          <p:cNvSpPr>
            <a:spLocks noGrp="1"/>
          </p:cNvSpPr>
          <p:nvPr>
            <p:ph type="title"/>
          </p:nvPr>
        </p:nvSpPr>
        <p:spPr/>
        <p:txBody>
          <a:bodyPr>
            <a:normAutofit fontScale="90000"/>
          </a:bodyPr>
          <a:lstStyle/>
          <a:p>
            <a:r>
              <a:rPr lang="en-US" dirty="0"/>
              <a:t>Demonstration </a:t>
            </a:r>
          </a:p>
        </p:txBody>
      </p:sp>
      <p:sp>
        <p:nvSpPr>
          <p:cNvPr id="4" name="Text Placeholder 3">
            <a:extLst>
              <a:ext uri="{FF2B5EF4-FFF2-40B4-BE49-F238E27FC236}">
                <a16:creationId xmlns:a16="http://schemas.microsoft.com/office/drawing/2014/main" id="{1278B9DD-3727-6462-211E-31A1DB32870B}"/>
              </a:ext>
            </a:extLst>
          </p:cNvPr>
          <p:cNvSpPr>
            <a:spLocks noGrp="1"/>
          </p:cNvSpPr>
          <p:nvPr>
            <p:ph type="body" sz="quarter" idx="11"/>
          </p:nvPr>
        </p:nvSpPr>
        <p:spPr/>
        <p:txBody>
          <a:bodyPr/>
          <a:lstStyle/>
          <a:p>
            <a:r>
              <a:rPr lang="en-US" dirty="0"/>
              <a:t>You may close out of your slides to run your program </a:t>
            </a:r>
          </a:p>
        </p:txBody>
      </p:sp>
      <p:sp>
        <p:nvSpPr>
          <p:cNvPr id="5" name="Slide Number Placeholder 4">
            <a:extLst>
              <a:ext uri="{FF2B5EF4-FFF2-40B4-BE49-F238E27FC236}">
                <a16:creationId xmlns:a16="http://schemas.microsoft.com/office/drawing/2014/main" id="{E63777E6-7971-A467-994A-25D5AFEF1043}"/>
              </a:ext>
            </a:extLst>
          </p:cNvPr>
          <p:cNvSpPr>
            <a:spLocks noGrp="1"/>
          </p:cNvSpPr>
          <p:nvPr>
            <p:ph type="sldNum" sz="quarter" idx="15"/>
          </p:nvPr>
        </p:nvSpPr>
        <p:spPr/>
        <p:txBody>
          <a:bodyPr/>
          <a:lstStyle/>
          <a:p>
            <a:fld id="{3086EA1D-707D-B54C-8FFB-433BD1A27D0B}" type="slidenum">
              <a:rPr lang="en-US" smtClean="0"/>
              <a:pPr/>
              <a:t>5</a:t>
            </a:fld>
            <a:endParaRPr lang="en-US" dirty="0"/>
          </a:p>
        </p:txBody>
      </p:sp>
    </p:spTree>
    <p:extLst>
      <p:ext uri="{BB962C8B-B14F-4D97-AF65-F5344CB8AC3E}">
        <p14:creationId xmlns:p14="http://schemas.microsoft.com/office/powerpoint/2010/main" val="844074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189B1A-3F13-AAD2-57AC-309CD03CBB58}"/>
              </a:ext>
            </a:extLst>
          </p:cNvPr>
          <p:cNvSpPr>
            <a:spLocks noGrp="1"/>
          </p:cNvSpPr>
          <p:nvPr>
            <p:ph idx="14"/>
          </p:nvPr>
        </p:nvSpPr>
        <p:spPr/>
        <p:txBody>
          <a:bodyPr/>
          <a:lstStyle/>
          <a:p>
            <a:r>
              <a:rPr lang="en-US" dirty="0"/>
              <a:t>What did you find interesting about this project? </a:t>
            </a:r>
          </a:p>
          <a:p>
            <a:r>
              <a:rPr lang="en-US" dirty="0"/>
              <a:t>What did you learn from this project? </a:t>
            </a:r>
          </a:p>
          <a:p>
            <a:r>
              <a:rPr lang="en-US" dirty="0"/>
              <a:t>What would you change if you could do this project again? </a:t>
            </a:r>
          </a:p>
        </p:txBody>
      </p:sp>
      <p:sp>
        <p:nvSpPr>
          <p:cNvPr id="4" name="Title 3">
            <a:extLst>
              <a:ext uri="{FF2B5EF4-FFF2-40B4-BE49-F238E27FC236}">
                <a16:creationId xmlns:a16="http://schemas.microsoft.com/office/drawing/2014/main" id="{7F1F79D8-7BBD-CAF7-814E-701CA8272761}"/>
              </a:ext>
            </a:extLst>
          </p:cNvPr>
          <p:cNvSpPr>
            <a:spLocks noGrp="1"/>
          </p:cNvSpPr>
          <p:nvPr>
            <p:ph type="title"/>
          </p:nvPr>
        </p:nvSpPr>
        <p:spPr/>
        <p:txBody>
          <a:bodyPr>
            <a:normAutofit fontScale="90000"/>
          </a:bodyPr>
          <a:lstStyle/>
          <a:p>
            <a:r>
              <a:rPr lang="en-US" dirty="0"/>
              <a:t>Conclusion </a:t>
            </a:r>
          </a:p>
        </p:txBody>
      </p:sp>
      <p:sp>
        <p:nvSpPr>
          <p:cNvPr id="8" name="Text Placeholder 7">
            <a:extLst>
              <a:ext uri="{FF2B5EF4-FFF2-40B4-BE49-F238E27FC236}">
                <a16:creationId xmlns:a16="http://schemas.microsoft.com/office/drawing/2014/main" id="{F987C484-DB0D-31A0-3DF0-B7404A7003A5}"/>
              </a:ext>
            </a:extLst>
          </p:cNvPr>
          <p:cNvSpPr>
            <a:spLocks noGrp="1"/>
          </p:cNvSpPr>
          <p:nvPr>
            <p:ph type="body" sz="quarter" idx="11"/>
          </p:nvPr>
        </p:nvSpPr>
        <p:spPr/>
        <p:txBody>
          <a:bodyPr/>
          <a:lstStyle/>
          <a:p>
            <a:r>
              <a:rPr lang="en-US" dirty="0"/>
              <a:t>What was your takeaway from this project? </a:t>
            </a:r>
          </a:p>
          <a:p>
            <a:endParaRPr lang="en-US" dirty="0"/>
          </a:p>
        </p:txBody>
      </p:sp>
      <p:sp>
        <p:nvSpPr>
          <p:cNvPr id="5" name="Slide Number Placeholder 4">
            <a:extLst>
              <a:ext uri="{FF2B5EF4-FFF2-40B4-BE49-F238E27FC236}">
                <a16:creationId xmlns:a16="http://schemas.microsoft.com/office/drawing/2014/main" id="{012A5278-7528-D31E-BF77-F18B02E4856B}"/>
              </a:ext>
            </a:extLst>
          </p:cNvPr>
          <p:cNvSpPr>
            <a:spLocks noGrp="1"/>
          </p:cNvSpPr>
          <p:nvPr>
            <p:ph type="sldNum" sz="quarter" idx="15"/>
          </p:nvPr>
        </p:nvSpPr>
        <p:spPr/>
        <p:txBody>
          <a:bodyPr/>
          <a:lstStyle/>
          <a:p>
            <a:fld id="{3086EA1D-707D-B54C-8FFB-433BD1A27D0B}" type="slidenum">
              <a:rPr lang="en-US" smtClean="0"/>
              <a:pPr/>
              <a:t>6</a:t>
            </a:fld>
            <a:endParaRPr lang="en-US" dirty="0"/>
          </a:p>
        </p:txBody>
      </p:sp>
    </p:spTree>
    <p:extLst>
      <p:ext uri="{BB962C8B-B14F-4D97-AF65-F5344CB8AC3E}">
        <p14:creationId xmlns:p14="http://schemas.microsoft.com/office/powerpoint/2010/main" val="247889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72CBA-026F-7E96-546F-23B8813A83DA}"/>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CE8FBDCD-BC38-D4A8-A210-EA02F2610057}"/>
              </a:ext>
            </a:extLst>
          </p:cNvPr>
          <p:cNvSpPr>
            <a:spLocks noGrp="1"/>
          </p:cNvSpPr>
          <p:nvPr>
            <p:ph type="body" sz="quarter" idx="10"/>
          </p:nvPr>
        </p:nvSpPr>
        <p:spPr/>
        <p:txBody>
          <a:bodyPr/>
          <a:lstStyle/>
          <a:p>
            <a:r>
              <a:rPr lang="en-US" i="1" dirty="0"/>
              <a:t>Questions? </a:t>
            </a:r>
          </a:p>
        </p:txBody>
      </p:sp>
    </p:spTree>
    <p:extLst>
      <p:ext uri="{BB962C8B-B14F-4D97-AF65-F5344CB8AC3E}">
        <p14:creationId xmlns:p14="http://schemas.microsoft.com/office/powerpoint/2010/main" val="3555266232"/>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MM-23-645083-Purdue-Alt-Widescreen-20231110" id="{F218E956-3EF7-C74B-B913-ECEA98BCBD3B}" vid="{FE519D9E-70B6-014C-84F2-2F94F9874F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6656b4d-3fa0-4709-acfb-d5e813445d1e">
      <UserInfo>
        <DisplayName>Schott, Thomas H.</DisplayName>
        <AccountId>17</AccountId>
        <AccountType/>
      </UserInfo>
      <UserInfo>
        <DisplayName>Sarault, Olivia M</DisplayName>
        <AccountId>29</AccountId>
        <AccountType/>
      </UserInfo>
      <UserInfo>
        <DisplayName>Hiller, Kelly R</DisplayName>
        <AccountId>98</AccountId>
        <AccountType/>
      </UserInfo>
      <UserInfo>
        <DisplayName>Eddy, Abigail Ellen</DisplayName>
        <AccountId>46</AccountId>
        <AccountType/>
      </UserInfo>
      <UserInfo>
        <DisplayName>Gu, Yu Rain</DisplayName>
        <AccountId>77</AccountId>
        <AccountType/>
      </UserInfo>
      <UserInfo>
        <DisplayName>Reese, Kristy S</DisplayName>
        <AccountId>26</AccountId>
        <AccountType/>
      </UserInfo>
    </SharedWithUsers>
    <lcf76f155ced4ddcb4097134ff3c332f xmlns="37af3f4b-4b66-46f9-8456-831d9bc3e737">
      <Terms xmlns="http://schemas.microsoft.com/office/infopath/2007/PartnerControls"/>
    </lcf76f155ced4ddcb4097134ff3c332f>
    <TaxCatchAll xmlns="d6656b4d-3fa0-4709-acfb-d5e813445d1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4E202481DC1CB46AA011D949D311478" ma:contentTypeVersion="14" ma:contentTypeDescription="Create a new document." ma:contentTypeScope="" ma:versionID="525164dac9297210c095a5bd80287f9a">
  <xsd:schema xmlns:xsd="http://www.w3.org/2001/XMLSchema" xmlns:xs="http://www.w3.org/2001/XMLSchema" xmlns:p="http://schemas.microsoft.com/office/2006/metadata/properties" xmlns:ns2="37af3f4b-4b66-46f9-8456-831d9bc3e737" xmlns:ns3="d6656b4d-3fa0-4709-acfb-d5e813445d1e" targetNamespace="http://schemas.microsoft.com/office/2006/metadata/properties" ma:root="true" ma:fieldsID="47e49e78aff16fc85174c3b1ac7b7e79" ns2:_="" ns3:_="">
    <xsd:import namespace="37af3f4b-4b66-46f9-8456-831d9bc3e737"/>
    <xsd:import namespace="d6656b4d-3fa0-4709-acfb-d5e813445d1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af3f4b-4b66-46f9-8456-831d9bc3e737"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8e9e90a8-b24c-4be7-8760-a88b2cd47eb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6656b4d-3fa0-4709-acfb-d5e813445d1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4ebcf308-42de-4d63-b51a-b2360cc04078}" ma:internalName="TaxCatchAll" ma:showField="CatchAllData" ma:web="d6656b4d-3fa0-4709-acfb-d5e813445d1e">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B64EEB-1B4A-4920-AA44-E234D7D487D1}">
  <ds:schemaRefs>
    <ds:schemaRef ds:uri="http://schemas.microsoft.com/sharepoint/v3/contenttype/forms"/>
  </ds:schemaRefs>
</ds:datastoreItem>
</file>

<file path=customXml/itemProps2.xml><?xml version="1.0" encoding="utf-8"?>
<ds:datastoreItem xmlns:ds="http://schemas.openxmlformats.org/officeDocument/2006/customXml" ds:itemID="{21DE0D6C-581B-4814-98E7-EF172D5D46A1}">
  <ds:schemaRefs>
    <ds:schemaRef ds:uri="http://schemas.microsoft.com/office/infopath/2007/PartnerControls"/>
    <ds:schemaRef ds:uri="http://schemas.openxmlformats.org/package/2006/metadata/core-properties"/>
    <ds:schemaRef ds:uri="d6656b4d-3fa0-4709-acfb-d5e813445d1e"/>
    <ds:schemaRef ds:uri="http://www.w3.org/XML/1998/namespace"/>
    <ds:schemaRef ds:uri="http://schemas.microsoft.com/office/2006/documentManagement/types"/>
    <ds:schemaRef ds:uri="http://purl.org/dc/terms/"/>
    <ds:schemaRef ds:uri="http://purl.org/dc/dcmitype/"/>
    <ds:schemaRef ds:uri="http://purl.org/dc/elements/1.1/"/>
    <ds:schemaRef ds:uri="37af3f4b-4b66-46f9-8456-831d9bc3e737"/>
    <ds:schemaRef ds:uri="http://schemas.microsoft.com/office/2006/metadata/properties"/>
  </ds:schemaRefs>
</ds:datastoreItem>
</file>

<file path=customXml/itemProps3.xml><?xml version="1.0" encoding="utf-8"?>
<ds:datastoreItem xmlns:ds="http://schemas.openxmlformats.org/officeDocument/2006/customXml" ds:itemID="{4E25EC03-AAAA-4B6B-9D28-5719C1FEBC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af3f4b-4b66-46f9-8456-831d9bc3e737"/>
    <ds:schemaRef ds:uri="d6656b4d-3fa0-4709-acfb-d5e813445d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MM-23-645083-Purdue-Alt-Widescreen-20231110</Template>
  <TotalTime>34</TotalTime>
  <Words>246</Words>
  <Application>Microsoft Office PowerPoint</Application>
  <PresentationFormat>Widescreen</PresentationFormat>
  <Paragraphs>38</Paragraphs>
  <Slides>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Franklin Gothic Book</vt:lpstr>
      <vt:lpstr>Wingdings</vt:lpstr>
      <vt:lpstr>Calibri</vt:lpstr>
      <vt:lpstr>Franklin Gothic Medium Cond</vt:lpstr>
      <vt:lpstr>Franklin Gothic Medium</vt:lpstr>
      <vt:lpstr>Office Theme</vt:lpstr>
      <vt:lpstr>Project Title </vt:lpstr>
      <vt:lpstr>Background </vt:lpstr>
      <vt:lpstr>Project Motivation </vt:lpstr>
      <vt:lpstr>New Concept</vt:lpstr>
      <vt:lpstr>Demonstration </vt:lpstr>
      <vt:lpstr>Conclusion </vt:lpstr>
      <vt:lpstr>Thank You</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Kiefer, Robin M</dc:creator>
  <cp:lastModifiedBy>Sydney Gorman</cp:lastModifiedBy>
  <cp:revision>6</cp:revision>
  <dcterms:created xsi:type="dcterms:W3CDTF">2025-01-24T20:43:29Z</dcterms:created>
  <dcterms:modified xsi:type="dcterms:W3CDTF">2026-04-13T15:51:47Z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2023-02-20T19:00:53Z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b33bf962-ed92-4dd9-bc75-9825fb79b2e3</vt:lpwstr>
  </property>
  <property fmtid="{D5CDD505-2E9C-101B-9397-08002B2CF9AE}" pid="8" name="MSIP_Label_4044bd30-2ed7-4c9d-9d12-46200872a97b_ContentBits">
    <vt:lpwstr>0</vt:lpwstr>
  </property>
  <property fmtid="{D5CDD505-2E9C-101B-9397-08002B2CF9AE}" pid="9" name="ContentTypeId">
    <vt:lpwstr>0x01010054E202481DC1CB46AA011D949D311478</vt:lpwstr>
  </property>
  <property fmtid="{D5CDD505-2E9C-101B-9397-08002B2CF9AE}" pid="10" name="MediaServiceImageTags">
    <vt:lpwstr/>
  </property>
</Properties>
</file>