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390"/>
    <a:srgbClr val="E8D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125F90-B13C-43B2-BF0B-7B796F9A611D}" v="3" dt="2024-09-01T05:57:02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45"/>
    <p:restoredTop sz="92916"/>
  </p:normalViewPr>
  <p:slideViewPr>
    <p:cSldViewPr snapToGrid="0">
      <p:cViewPr varScale="1">
        <p:scale>
          <a:sx n="76" d="100"/>
          <a:sy n="76" d="100"/>
        </p:scale>
        <p:origin x="77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3405E-E413-49B0-A1A8-FFEAFC059663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B791A-ED64-498B-A1B0-A85D93B32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53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B791A-ED64-498B-A1B0-A85D93B32A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37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No Logo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Black Bar">
            <a:extLst>
              <a:ext uri="{FF2B5EF4-FFF2-40B4-BE49-F238E27FC236}">
                <a16:creationId xmlns:a16="http://schemas.microsoft.com/office/drawing/2014/main" id="{6283C7A5-FA96-634B-82F6-99BF44D20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9" y="0"/>
            <a:ext cx="11514667" cy="914400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 bwMode="blackWhite">
          <a:xfrm>
            <a:off x="1042988" y="345013"/>
            <a:ext cx="9234309" cy="569387"/>
          </a:xfrm>
          <a:prstGeom prst="rect">
            <a:avLst/>
          </a:prstGeom>
          <a:noFill/>
          <a:ln w="38100">
            <a:noFill/>
          </a:ln>
        </p:spPr>
        <p:txBody>
          <a:bodyPr wrap="square" lIns="0" tIns="0" rIns="0" bIns="0" anchor="t" anchorCtr="0">
            <a:spAutoFit/>
          </a:bodyPr>
          <a:lstStyle>
            <a:lvl1pPr algn="l">
              <a:defRPr sz="4000" b="1" i="1" cap="none" spc="0">
                <a:solidFill>
                  <a:schemeClr val="tx2"/>
                </a:solidFill>
                <a:latin typeface="Acumin Pro ExtraCondensed" panose="020B0508020202020204" pitchFamily="34" charset="77"/>
              </a:defRPr>
            </a:lvl1pPr>
          </a:lstStyle>
          <a:p>
            <a:r>
              <a:rPr lang="en-US"/>
              <a:t>Title </a:t>
            </a:r>
            <a:r>
              <a:rPr lang="en-US" err="1"/>
              <a:t>Acumin</a:t>
            </a:r>
            <a:r>
              <a:rPr lang="en-US"/>
              <a:t> Pro Extra Cond Bold Italic 40 </a:t>
            </a:r>
            <a:r>
              <a:rPr lang="en-US" err="1"/>
              <a:t>pt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757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960">
          <p15:clr>
            <a:srgbClr val="FBAE40"/>
          </p15:clr>
        </p15:guide>
        <p15:guide id="4" pos="5952">
          <p15:clr>
            <a:srgbClr val="FBAE40"/>
          </p15:clr>
        </p15:guide>
        <p15:guide id="5" pos="6848">
          <p15:clr>
            <a:srgbClr val="FBAE40"/>
          </p15:clr>
        </p15:guide>
        <p15:guide id="6" orient="horz" pos="4032">
          <p15:clr>
            <a:srgbClr val="FBAE40"/>
          </p15:clr>
        </p15:guide>
        <p15:guide id="7" pos="1224">
          <p15:clr>
            <a:srgbClr val="FBAE40"/>
          </p15:clr>
        </p15:guide>
        <p15:guide id="8" pos="648">
          <p15:clr>
            <a:srgbClr val="FBAE40"/>
          </p15:clr>
        </p15:guide>
        <p15:guide id="9" pos="153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141394" y="964692"/>
            <a:ext cx="7917007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94" y="2638046"/>
            <a:ext cx="7917007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9112" y="6181281"/>
            <a:ext cx="487680" cy="365760"/>
          </a:xfrm>
          <a:prstGeom prst="ellipse">
            <a:avLst/>
          </a:prstGeom>
          <a:noFill/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000" b="1" i="0" spc="0" baseline="0">
                <a:solidFill>
                  <a:schemeClr val="bg1"/>
                </a:solidFill>
                <a:latin typeface="Acumin Pro Semibold" panose="020B0504020202020204" pitchFamily="34" charset="77"/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17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Acumin Pro ExtraCondensed" panose="020B0408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4056">
          <p15:clr>
            <a:srgbClr val="F26B43"/>
          </p15:clr>
        </p15:guide>
        <p15:guide id="4" orient="horz" pos="393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>
            <a:extLst>
              <a:ext uri="{FF2B5EF4-FFF2-40B4-BE49-F238E27FC236}">
                <a16:creationId xmlns:a16="http://schemas.microsoft.com/office/drawing/2014/main" id="{5DFDF109-B6B1-63F3-B0C0-99DF97BE3180}"/>
              </a:ext>
            </a:extLst>
          </p:cNvPr>
          <p:cNvSpPr/>
          <p:nvPr/>
        </p:nvSpPr>
        <p:spPr>
          <a:xfrm>
            <a:off x="371061" y="76260"/>
            <a:ext cx="10777952" cy="809990"/>
          </a:xfrm>
          <a:prstGeom prst="snip2Diag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cumin Pro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7761EA8-AF33-4C59-B2CB-4B7EE434FA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ENGR 133 Team Poster</a:t>
            </a: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87CD8D2F-EE72-45E1-B49B-A4B9249048D2}"/>
              </a:ext>
            </a:extLst>
          </p:cNvPr>
          <p:cNvSpPr txBox="1">
            <a:spLocks/>
          </p:cNvSpPr>
          <p:nvPr/>
        </p:nvSpPr>
        <p:spPr bwMode="blackWhite">
          <a:xfrm>
            <a:off x="6106810" y="155648"/>
            <a:ext cx="2455910" cy="276999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1" kern="1200" cap="none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EAD390"/>
                </a:solidFill>
                <a:effectLst/>
                <a:uLnTx/>
                <a:uFillTx/>
                <a:latin typeface="Acumin Pro ExtraCondensed" panose="020B0508020202020204" pitchFamily="34" charset="77"/>
                <a:ea typeface="+mj-ea"/>
                <a:cs typeface="+mj-cs"/>
              </a:rPr>
              <a:t>Section: </a:t>
            </a: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390A6808-F40C-434D-8542-DF0A3100CE94}"/>
              </a:ext>
            </a:extLst>
          </p:cNvPr>
          <p:cNvSpPr txBox="1">
            <a:spLocks/>
          </p:cNvSpPr>
          <p:nvPr/>
        </p:nvSpPr>
        <p:spPr bwMode="blackWhite">
          <a:xfrm>
            <a:off x="6106810" y="508847"/>
            <a:ext cx="2455910" cy="276999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1" kern="1200" cap="none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EAD390"/>
                </a:solidFill>
                <a:effectLst/>
                <a:uLnTx/>
                <a:uFillTx/>
                <a:latin typeface="Acumin Pro ExtraCondensed" panose="020B0508020202020204" pitchFamily="34" charset="77"/>
                <a:ea typeface="+mj-ea"/>
                <a:cs typeface="+mj-cs"/>
              </a:rPr>
              <a:t>Team Number: </a:t>
            </a: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E67503B2-F493-4A30-B719-6E898EF55144}"/>
              </a:ext>
            </a:extLst>
          </p:cNvPr>
          <p:cNvSpPr txBox="1">
            <a:spLocks/>
          </p:cNvSpPr>
          <p:nvPr/>
        </p:nvSpPr>
        <p:spPr bwMode="blackWhite">
          <a:xfrm>
            <a:off x="9927772" y="169632"/>
            <a:ext cx="1427338" cy="276999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1" kern="1200" cap="none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EAD390"/>
                </a:solidFill>
                <a:effectLst/>
                <a:uLnTx/>
                <a:uFillTx/>
                <a:latin typeface="Acumin Pro ExtraCondensed" panose="020B0508020202020204" pitchFamily="34" charset="77"/>
                <a:ea typeface="+mj-ea"/>
                <a:cs typeface="+mj-cs"/>
              </a:rPr>
              <a:t>SPRING 2025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5ABBD6B-E1C5-48EE-8DA5-59376604171C}"/>
              </a:ext>
            </a:extLst>
          </p:cNvPr>
          <p:cNvSpPr/>
          <p:nvPr/>
        </p:nvSpPr>
        <p:spPr>
          <a:xfrm>
            <a:off x="1756986" y="1084472"/>
            <a:ext cx="2392768" cy="2344529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ExtraCondensed" panose="020B0604020202020204" charset="0"/>
                <a:ea typeface="+mn-ea"/>
                <a:cs typeface="+mn-cs"/>
              </a:rPr>
              <a:t>Insert picture here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D71380-9509-4962-BB7C-90E7EE94D49F}"/>
              </a:ext>
            </a:extLst>
          </p:cNvPr>
          <p:cNvSpPr/>
          <p:nvPr/>
        </p:nvSpPr>
        <p:spPr>
          <a:xfrm>
            <a:off x="1766773" y="3581401"/>
            <a:ext cx="2392768" cy="2344529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ExtraCondensed" panose="020B0604020202020204" charset="0"/>
                <a:ea typeface="+mn-ea"/>
                <a:cs typeface="+mn-cs"/>
              </a:rPr>
              <a:t>Insert picture here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9684F4-2F30-449D-98EC-3720ABCE4D29}"/>
              </a:ext>
            </a:extLst>
          </p:cNvPr>
          <p:cNvSpPr/>
          <p:nvPr/>
        </p:nvSpPr>
        <p:spPr>
          <a:xfrm>
            <a:off x="4215662" y="1038650"/>
            <a:ext cx="1880338" cy="3485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SemiCondensed" panose="020B0604020202020204" charset="0"/>
                <a:ea typeface="+mn-ea"/>
                <a:cs typeface="+mn-cs"/>
              </a:rPr>
              <a:t>Member Name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39816E-E325-4363-B15A-9D0A260AF809}"/>
              </a:ext>
            </a:extLst>
          </p:cNvPr>
          <p:cNvSpPr/>
          <p:nvPr/>
        </p:nvSpPr>
        <p:spPr>
          <a:xfrm>
            <a:off x="4215662" y="1412845"/>
            <a:ext cx="1880338" cy="19703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SemiCondensed" panose="020B0604020202020204" charset="0"/>
                <a:ea typeface="+mn-ea"/>
                <a:cs typeface="+mn-cs"/>
              </a:rPr>
              <a:t>Information about team member such as hometown, hobbies, or engineering interests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E75BBD-D559-40FB-AFA5-F4D70A8C3551}"/>
              </a:ext>
            </a:extLst>
          </p:cNvPr>
          <p:cNvSpPr/>
          <p:nvPr/>
        </p:nvSpPr>
        <p:spPr>
          <a:xfrm>
            <a:off x="4215662" y="3573896"/>
            <a:ext cx="1880338" cy="3485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SemiCondensed" panose="020B0604020202020204" charset="0"/>
                <a:ea typeface="+mn-ea"/>
                <a:cs typeface="+mn-cs"/>
              </a:rPr>
              <a:t>Member Name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A9E654-76A4-4D08-87C7-3B5D2064AADC}"/>
              </a:ext>
            </a:extLst>
          </p:cNvPr>
          <p:cNvSpPr/>
          <p:nvPr/>
        </p:nvSpPr>
        <p:spPr>
          <a:xfrm>
            <a:off x="4215662" y="3948091"/>
            <a:ext cx="1880338" cy="19703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SemiCondensed" panose="020B0604020202020204" charset="0"/>
                <a:ea typeface="+mn-ea"/>
                <a:cs typeface="+mn-cs"/>
              </a:rPr>
              <a:t>Information about team member such as hometown, hobbies, or engineering interests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BACCFF-E927-423C-BB48-BE6BCFC544D7}"/>
              </a:ext>
            </a:extLst>
          </p:cNvPr>
          <p:cNvSpPr/>
          <p:nvPr/>
        </p:nvSpPr>
        <p:spPr>
          <a:xfrm>
            <a:off x="6142334" y="1069278"/>
            <a:ext cx="2392768" cy="2344529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ExtraCondensed" panose="020B0604020202020204" charset="0"/>
                <a:ea typeface="+mn-ea"/>
                <a:cs typeface="+mn-cs"/>
              </a:rPr>
              <a:t>Insert picture here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4AC0CEF-40CE-4672-8AFA-B47CEAE9CFB9}"/>
              </a:ext>
            </a:extLst>
          </p:cNvPr>
          <p:cNvSpPr/>
          <p:nvPr/>
        </p:nvSpPr>
        <p:spPr>
          <a:xfrm>
            <a:off x="6152121" y="3566207"/>
            <a:ext cx="2392768" cy="2344529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ExtraCondensed" panose="020B0604020202020204" charset="0"/>
                <a:ea typeface="+mn-ea"/>
                <a:cs typeface="+mn-cs"/>
              </a:rPr>
              <a:t>Insert picture here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808F854-A801-4627-8D88-5C5CFE1716F1}"/>
              </a:ext>
            </a:extLst>
          </p:cNvPr>
          <p:cNvSpPr/>
          <p:nvPr/>
        </p:nvSpPr>
        <p:spPr>
          <a:xfrm>
            <a:off x="8601010" y="1023456"/>
            <a:ext cx="1880338" cy="3485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SemiCondensed" panose="020B0604020202020204" charset="0"/>
                <a:ea typeface="+mn-ea"/>
                <a:cs typeface="+mn-cs"/>
              </a:rPr>
              <a:t>Member Name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AAB918-B12C-413E-84C8-1E8D673FB570}"/>
              </a:ext>
            </a:extLst>
          </p:cNvPr>
          <p:cNvSpPr/>
          <p:nvPr/>
        </p:nvSpPr>
        <p:spPr>
          <a:xfrm>
            <a:off x="8601010" y="1397651"/>
            <a:ext cx="1880338" cy="19703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SemiCondensed" panose="020B0604020202020204" charset="0"/>
                <a:ea typeface="+mn-ea"/>
                <a:cs typeface="+mn-cs"/>
              </a:rPr>
              <a:t>Information about team member such as hometown, hobbies, or engineering interests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00E59B-031E-4BD7-BC05-7100EA0BDC6D}"/>
              </a:ext>
            </a:extLst>
          </p:cNvPr>
          <p:cNvSpPr/>
          <p:nvPr/>
        </p:nvSpPr>
        <p:spPr>
          <a:xfrm>
            <a:off x="8601010" y="3558702"/>
            <a:ext cx="1880338" cy="3485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SemiCondensed" panose="020B0604020202020204" charset="0"/>
                <a:ea typeface="+mn-ea"/>
                <a:cs typeface="+mn-cs"/>
              </a:rPr>
              <a:t>Member Name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1ED0A1-77A4-42BD-AD74-A93889AD0680}"/>
              </a:ext>
            </a:extLst>
          </p:cNvPr>
          <p:cNvSpPr/>
          <p:nvPr/>
        </p:nvSpPr>
        <p:spPr>
          <a:xfrm>
            <a:off x="8601010" y="3932897"/>
            <a:ext cx="1880338" cy="19703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SemiCondensed" panose="020B0604020202020204" charset="0"/>
                <a:ea typeface="+mn-ea"/>
                <a:cs typeface="+mn-cs"/>
              </a:rPr>
              <a:t>Information about team member such as hometown, hobbies, or engineering interests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6ADB4D1-889B-4297-8AC4-7C52A6A8EE1F}"/>
              </a:ext>
            </a:extLst>
          </p:cNvPr>
          <p:cNvSpPr/>
          <p:nvPr/>
        </p:nvSpPr>
        <p:spPr>
          <a:xfrm>
            <a:off x="5374547" y="6101452"/>
            <a:ext cx="4879598" cy="504544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cumin Pro SemiCondensed" panose="020B0604020202020204" charset="0"/>
                <a:ea typeface="+mn-ea"/>
                <a:cs typeface="+mn-cs"/>
              </a:rPr>
              <a:t>Team name or logo here</a:t>
            </a:r>
          </a:p>
        </p:txBody>
      </p:sp>
    </p:spTree>
    <p:extLst>
      <p:ext uri="{BB962C8B-B14F-4D97-AF65-F5344CB8AC3E}">
        <p14:creationId xmlns:p14="http://schemas.microsoft.com/office/powerpoint/2010/main" val="3292149222"/>
      </p:ext>
    </p:extLst>
  </p:cSld>
  <p:clrMapOvr>
    <a:masterClrMapping/>
  </p:clrMapOvr>
</p:sld>
</file>

<file path=ppt/theme/theme1.xml><?xml version="1.0" encoding="utf-8"?>
<a:theme xmlns:a="http://schemas.openxmlformats.org/drawingml/2006/main" name="Purdue">
  <a:themeElements>
    <a:clrScheme name="PurdueColors">
      <a:dk1>
        <a:srgbClr val="000000"/>
      </a:dk1>
      <a:lt1>
        <a:srgbClr val="000000"/>
      </a:lt1>
      <a:dk2>
        <a:srgbClr val="C4BFC0"/>
      </a:dk2>
      <a:lt2>
        <a:srgbClr val="C9B991"/>
      </a:lt2>
      <a:accent1>
        <a:srgbClr val="8E6F3E"/>
      </a:accent1>
      <a:accent2>
        <a:srgbClr val="555960"/>
      </a:accent2>
      <a:accent3>
        <a:srgbClr val="C9B991"/>
      </a:accent3>
      <a:accent4>
        <a:srgbClr val="FFFFFF"/>
      </a:accent4>
      <a:accent5>
        <a:srgbClr val="000000"/>
      </a:accent5>
      <a:accent6>
        <a:srgbClr val="555960"/>
      </a:accent6>
      <a:hlink>
        <a:srgbClr val="000000"/>
      </a:hlink>
      <a:folHlink>
        <a:srgbClr val="555960"/>
      </a:folHlink>
    </a:clrScheme>
    <a:fontScheme name="PurdueBrand">
      <a:majorFont>
        <a:latin typeface="Acumin Pro ExtraCondensed Smbd"/>
        <a:ea typeface=""/>
        <a:cs typeface=""/>
      </a:majorFont>
      <a:minorFont>
        <a:latin typeface="Acumin Pro"/>
        <a:ea typeface=""/>
        <a:cs typeface="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-CoBrand_Template_Gold_Theme_Wide_Screen_2.pptx" id="{9FA7C9AB-B281-9E40-B776-4AAA9F4002B1}" vid="{3D7B84CB-AF32-7042-9C64-3B39CAFDD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Acumin Pro</vt:lpstr>
      <vt:lpstr>Acumin Pro ExtraCondensed</vt:lpstr>
      <vt:lpstr>Acumin Pro Semibold</vt:lpstr>
      <vt:lpstr>Acumin Pro SemiCondensed</vt:lpstr>
      <vt:lpstr>Aptos</vt:lpstr>
      <vt:lpstr>Arial</vt:lpstr>
      <vt:lpstr>Purdue</vt:lpstr>
      <vt:lpstr>ENGR 133 Team Poster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2024-09-01T05:57:25Z</dcterms:created>
  <dcterms:modified xsi:type="dcterms:W3CDTF">2025-01-13T23:46:15Z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2025-01-13T23:46:15Z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0ea124ee-8419-4cb4-83a3-cb5d47a56b15</vt:lpwstr>
  </property>
  <property fmtid="{D5CDD505-2E9C-101B-9397-08002B2CF9AE}" pid="8" name="MSIP_Label_4044bd30-2ed7-4c9d-9d12-46200872a97b_ContentBits">
    <vt:lpwstr>0</vt:lpwstr>
  </property>
</Properties>
</file>