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autoCompressPictures="0">
  <p:sldMasterIdLst>
    <p:sldMasterId id="2147483648" r:id="rId4"/>
  </p:sldMasterIdLst>
  <p:notesMasterIdLst>
    <p:notesMasterId r:id="rId12"/>
  </p:notesMasterIdLst>
  <p:sldIdLst>
    <p:sldId id="267" r:id="rId5"/>
    <p:sldId id="294" r:id="rId6"/>
    <p:sldId id="295" r:id="rId7"/>
    <p:sldId id="296" r:id="rId8"/>
    <p:sldId id="297" r:id="rId9"/>
    <p:sldId id="301" r:id="rId10"/>
    <p:sldId id="277" r:id="rId11"/>
  </p:sldIdLst>
  <p:sldSz cx="12192000" cy="6858000"/>
  <p:notesSz cx="6858000" cy="9144000"/>
  <p:embeddedFontLst>
    <p:embeddedFont>
      <p:font typeface="Franklin Gothic Book" panose="020B0503020102020204" pitchFamily="34" charset="0"/>
      <p:regular r:id="rId13"/>
      <p:italic r:id="rId14"/>
    </p:embeddedFont>
    <p:embeddedFont>
      <p:font typeface="Franklin Gothic Medium" panose="020B0603020102020204" pitchFamily="34" charset="0"/>
      <p:regular r:id="rId15"/>
      <p:italic r:id="rId16"/>
    </p:embeddedFont>
    <p:embeddedFont>
      <p:font typeface="Franklin Gothic Medium Cond" panose="020B0606030402020204" pitchFamily="34" charset="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80" userDrawn="1">
          <p15:clr>
            <a:srgbClr val="A4A3A4"/>
          </p15:clr>
        </p15:guide>
        <p15:guide id="2" pos="31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26CE219-6CB4-4D82-2315-C217F06FFCCD}" name="Hiller, Kelly R" initials="HKR" userId="S::khiller@purdue.edu::b25b1487-7f5e-4b7f-a0b2-f8bcb0b1ea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B991"/>
    <a:srgbClr val="DDB945"/>
    <a:srgbClr val="EBD9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178"/>
    <p:restoredTop sz="94714"/>
  </p:normalViewPr>
  <p:slideViewPr>
    <p:cSldViewPr snapToGrid="0">
      <p:cViewPr varScale="1">
        <p:scale>
          <a:sx n="77" d="100"/>
          <a:sy n="77" d="100"/>
        </p:scale>
        <p:origin x="77" y="355"/>
      </p:cViewPr>
      <p:guideLst>
        <p:guide orient="horz" pos="1080"/>
        <p:guide pos="3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1.fntdata"/><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font" Target="fonts/font3.fntdata"/><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2.fntdata"/><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926CF7-48D8-2F46-AFC8-8A5D2298DFDD}" type="datetimeFigureOut">
              <a:rPr lang="en-US" smtClean="0"/>
              <a:t>4/13/2026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7BF745-0557-B241-863F-056113C7032A}" type="slidenum">
              <a:rPr lang="en-US" smtClean="0"/>
              <a:t>‹#›</a:t>
            </a:fld>
            <a:endParaRPr lang="en-US"/>
          </a:p>
        </p:txBody>
      </p:sp>
    </p:spTree>
    <p:extLst>
      <p:ext uri="{BB962C8B-B14F-4D97-AF65-F5344CB8AC3E}">
        <p14:creationId xmlns:p14="http://schemas.microsoft.com/office/powerpoint/2010/main" val="3165674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a:t>
            </a:fld>
            <a:endParaRPr lang="en-US"/>
          </a:p>
        </p:txBody>
      </p:sp>
    </p:spTree>
    <p:extLst>
      <p:ext uri="{BB962C8B-B14F-4D97-AF65-F5344CB8AC3E}">
        <p14:creationId xmlns:p14="http://schemas.microsoft.com/office/powerpoint/2010/main" val="35323316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Black">
    <p:bg>
      <p:bgPr>
        <a:solidFill>
          <a:schemeClr val="tx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9956800" y="0"/>
            <a:ext cx="2235200" cy="6858000"/>
          </a:xfrm>
          <a:prstGeom prst="rect">
            <a:avLst/>
          </a:prstGeom>
          <a:noFill/>
        </p:spPr>
      </p:pic>
      <p:sp>
        <p:nvSpPr>
          <p:cNvPr id="6" name="Triangle 5">
            <a:extLst>
              <a:ext uri="{FF2B5EF4-FFF2-40B4-BE49-F238E27FC236}">
                <a16:creationId xmlns:a16="http://schemas.microsoft.com/office/drawing/2014/main" id="{47BD40D6-A6F9-8B8C-560F-0C7A97097E8F}"/>
              </a:ext>
            </a:extLst>
          </p:cNvPr>
          <p:cNvSpPr/>
          <p:nvPr userDrawn="1"/>
        </p:nvSpPr>
        <p:spPr>
          <a:xfrm>
            <a:off x="9954706" y="-9439"/>
            <a:ext cx="2246721" cy="6867440"/>
          </a:xfrm>
          <a:custGeom>
            <a:avLst/>
            <a:gdLst>
              <a:gd name="connsiteX0" fmla="*/ 0 w 2243579"/>
              <a:gd name="connsiteY0" fmla="*/ 0 h 6881568"/>
              <a:gd name="connsiteX1" fmla="*/ 2243579 w 2243579"/>
              <a:gd name="connsiteY1" fmla="*/ 0 h 6881568"/>
              <a:gd name="connsiteX2" fmla="*/ 2243579 w 2243579"/>
              <a:gd name="connsiteY2" fmla="*/ 6881568 h 6881568"/>
              <a:gd name="connsiteX3" fmla="*/ 0 w 2243579"/>
              <a:gd name="connsiteY3" fmla="*/ 6881568 h 6881568"/>
              <a:gd name="connsiteX4" fmla="*/ 0 w 2243579"/>
              <a:gd name="connsiteY4" fmla="*/ 0 h 6881568"/>
              <a:gd name="connsiteX0" fmla="*/ 1300899 w 2243579"/>
              <a:gd name="connsiteY0" fmla="*/ 565608 h 6881568"/>
              <a:gd name="connsiteX1" fmla="*/ 2243579 w 2243579"/>
              <a:gd name="connsiteY1" fmla="*/ 0 h 6881568"/>
              <a:gd name="connsiteX2" fmla="*/ 2243579 w 2243579"/>
              <a:gd name="connsiteY2" fmla="*/ 6881568 h 6881568"/>
              <a:gd name="connsiteX3" fmla="*/ 0 w 2243579"/>
              <a:gd name="connsiteY3" fmla="*/ 6881568 h 6881568"/>
              <a:gd name="connsiteX4" fmla="*/ 1300899 w 2243579"/>
              <a:gd name="connsiteY4" fmla="*/ 565608 h 6881568"/>
              <a:gd name="connsiteX0" fmla="*/ 1602557 w 2243579"/>
              <a:gd name="connsiteY0" fmla="*/ 18854 h 6881568"/>
              <a:gd name="connsiteX1" fmla="*/ 2243579 w 2243579"/>
              <a:gd name="connsiteY1" fmla="*/ 0 h 6881568"/>
              <a:gd name="connsiteX2" fmla="*/ 2243579 w 2243579"/>
              <a:gd name="connsiteY2" fmla="*/ 6881568 h 6881568"/>
              <a:gd name="connsiteX3" fmla="*/ 0 w 2243579"/>
              <a:gd name="connsiteY3" fmla="*/ 6881568 h 6881568"/>
              <a:gd name="connsiteX4" fmla="*/ 1602557 w 2243579"/>
              <a:gd name="connsiteY4" fmla="*/ 18854 h 6881568"/>
              <a:gd name="connsiteX0" fmla="*/ 1319753 w 1960775"/>
              <a:gd name="connsiteY0" fmla="*/ 18854 h 6881568"/>
              <a:gd name="connsiteX1" fmla="*/ 1960775 w 1960775"/>
              <a:gd name="connsiteY1" fmla="*/ 0 h 6881568"/>
              <a:gd name="connsiteX2" fmla="*/ 1960775 w 1960775"/>
              <a:gd name="connsiteY2" fmla="*/ 6881568 h 6881568"/>
              <a:gd name="connsiteX3" fmla="*/ 0 w 1960775"/>
              <a:gd name="connsiteY3" fmla="*/ 6806154 h 6881568"/>
              <a:gd name="connsiteX4" fmla="*/ 1319753 w 1960775"/>
              <a:gd name="connsiteY4" fmla="*/ 18854 h 6881568"/>
              <a:gd name="connsiteX0" fmla="*/ 1593130 w 2234152"/>
              <a:gd name="connsiteY0" fmla="*/ 18854 h 6881569"/>
              <a:gd name="connsiteX1" fmla="*/ 2234152 w 2234152"/>
              <a:gd name="connsiteY1" fmla="*/ 0 h 6881569"/>
              <a:gd name="connsiteX2" fmla="*/ 2234152 w 2234152"/>
              <a:gd name="connsiteY2" fmla="*/ 6881568 h 6881569"/>
              <a:gd name="connsiteX3" fmla="*/ 0 w 2234152"/>
              <a:gd name="connsiteY3" fmla="*/ 6881569 h 6881569"/>
              <a:gd name="connsiteX4" fmla="*/ 1593130 w 2234152"/>
              <a:gd name="connsiteY4" fmla="*/ 18854 h 6881569"/>
              <a:gd name="connsiteX0" fmla="*/ 1583717 w 2234152"/>
              <a:gd name="connsiteY0" fmla="*/ 9420 h 6881569"/>
              <a:gd name="connsiteX1" fmla="*/ 2234152 w 2234152"/>
              <a:gd name="connsiteY1" fmla="*/ 0 h 6881569"/>
              <a:gd name="connsiteX2" fmla="*/ 2234152 w 2234152"/>
              <a:gd name="connsiteY2" fmla="*/ 6881568 h 6881569"/>
              <a:gd name="connsiteX3" fmla="*/ 0 w 2234152"/>
              <a:gd name="connsiteY3" fmla="*/ 6881569 h 6881569"/>
              <a:gd name="connsiteX4" fmla="*/ 1583717 w 2234152"/>
              <a:gd name="connsiteY4" fmla="*/ 9420 h 6881569"/>
              <a:gd name="connsiteX0" fmla="*/ 1583717 w 2243566"/>
              <a:gd name="connsiteY0" fmla="*/ 0 h 6872149"/>
              <a:gd name="connsiteX1" fmla="*/ 2243566 w 2243566"/>
              <a:gd name="connsiteY1" fmla="*/ 12 h 6872149"/>
              <a:gd name="connsiteX2" fmla="*/ 2234152 w 2243566"/>
              <a:gd name="connsiteY2" fmla="*/ 6872148 h 6872149"/>
              <a:gd name="connsiteX3" fmla="*/ 0 w 2243566"/>
              <a:gd name="connsiteY3" fmla="*/ 6872149 h 6872149"/>
              <a:gd name="connsiteX4" fmla="*/ 1583717 w 2243566"/>
              <a:gd name="connsiteY4" fmla="*/ 0 h 6872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3566" h="6872149">
                <a:moveTo>
                  <a:pt x="1583717" y="0"/>
                </a:moveTo>
                <a:lnTo>
                  <a:pt x="2243566" y="12"/>
                </a:lnTo>
                <a:lnTo>
                  <a:pt x="2234152" y="6872148"/>
                </a:lnTo>
                <a:lnTo>
                  <a:pt x="0" y="6872149"/>
                </a:lnTo>
                <a:lnTo>
                  <a:pt x="1583717" y="0"/>
                </a:lnTo>
                <a:close/>
              </a:path>
            </a:pathLst>
          </a:custGeom>
          <a:solidFill>
            <a:srgbClr val="CFB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11870E27-202E-F717-3FB6-D69451DF1391}"/>
              </a:ext>
            </a:extLst>
          </p:cNvPr>
          <p:cNvSpPr>
            <a:spLocks noGrp="1"/>
          </p:cNvSpPr>
          <p:nvPr>
            <p:ph type="title" hasCustomPrompt="1"/>
          </p:nvPr>
        </p:nvSpPr>
        <p:spPr>
          <a:xfrm>
            <a:off x="1023257" y="2005070"/>
            <a:ext cx="7763458" cy="592834"/>
          </a:xfrm>
        </p:spPr>
        <p:txBody>
          <a:bodyPr>
            <a:noAutofit/>
          </a:bodyPr>
          <a:lstStyle>
            <a:lvl1pPr>
              <a:defRPr sz="5400" cap="none">
                <a:solidFill>
                  <a:schemeClr val="bg1"/>
                </a:solidFill>
              </a:defRPr>
            </a:lvl1pPr>
          </a:lstStyle>
          <a:p>
            <a:r>
              <a:rPr lang="en-US" dirty="0"/>
              <a:t>Presentation Title</a:t>
            </a:r>
          </a:p>
        </p:txBody>
      </p:sp>
      <p:sp>
        <p:nvSpPr>
          <p:cNvPr id="9" name="Text Placeholder 8">
            <a:extLst>
              <a:ext uri="{FF2B5EF4-FFF2-40B4-BE49-F238E27FC236}">
                <a16:creationId xmlns:a16="http://schemas.microsoft.com/office/drawing/2014/main" id="{3F3E966E-ACAB-E285-70D0-66AC08DF1386}"/>
              </a:ext>
            </a:extLst>
          </p:cNvPr>
          <p:cNvSpPr>
            <a:spLocks noGrp="1"/>
          </p:cNvSpPr>
          <p:nvPr>
            <p:ph type="body" sz="quarter" idx="10" hasCustomPrompt="1"/>
          </p:nvPr>
        </p:nvSpPr>
        <p:spPr>
          <a:xfrm>
            <a:off x="1023257" y="2629338"/>
            <a:ext cx="7763458" cy="449263"/>
          </a:xfrm>
        </p:spPr>
        <p:txBody>
          <a:bodyPr>
            <a:noAutofit/>
          </a:bodyPr>
          <a:lstStyle>
            <a:lvl1pPr marL="0" indent="0">
              <a:buFontTx/>
              <a:buNone/>
              <a:defRPr sz="2400" b="1">
                <a:solidFill>
                  <a:schemeClr val="bg2"/>
                </a:solidFill>
                <a:latin typeface="+mn-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Subtitle</a:t>
            </a:r>
          </a:p>
        </p:txBody>
      </p:sp>
      <p:sp>
        <p:nvSpPr>
          <p:cNvPr id="3" name="Text Placeholder 8">
            <a:extLst>
              <a:ext uri="{FF2B5EF4-FFF2-40B4-BE49-F238E27FC236}">
                <a16:creationId xmlns:a16="http://schemas.microsoft.com/office/drawing/2014/main" id="{76FFA1BC-72F9-9048-3E39-D300A3A6A52E}"/>
              </a:ext>
            </a:extLst>
          </p:cNvPr>
          <p:cNvSpPr>
            <a:spLocks noGrp="1"/>
          </p:cNvSpPr>
          <p:nvPr>
            <p:ph type="body" sz="quarter" idx="11" hasCustomPrompt="1"/>
          </p:nvPr>
        </p:nvSpPr>
        <p:spPr>
          <a:xfrm>
            <a:off x="1023257" y="3107129"/>
            <a:ext cx="7763458" cy="449263"/>
          </a:xfrm>
        </p:spPr>
        <p:txBody>
          <a:bodyPr>
            <a:normAutofit/>
          </a:bodyPr>
          <a:lstStyle>
            <a:lvl1pPr marL="0" indent="0">
              <a:buFontTx/>
              <a:buNone/>
              <a:defRPr sz="1600">
                <a:solidFill>
                  <a:schemeClr val="bg2"/>
                </a:solidFill>
                <a:latin typeface="+mn-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fld id="{C7124C19-F609-8C4C-8116-78E353E3E672}" type="datetime1">
              <a:rPr lang="en-US" smtClean="0"/>
              <a:t>3/29/23</a:t>
            </a:fld>
            <a:endParaRPr lang="en-US" dirty="0"/>
          </a:p>
        </p:txBody>
      </p:sp>
      <p:pic>
        <p:nvPicPr>
          <p:cNvPr id="4" name="Picture 3">
            <a:extLst>
              <a:ext uri="{FF2B5EF4-FFF2-40B4-BE49-F238E27FC236}">
                <a16:creationId xmlns:a16="http://schemas.microsoft.com/office/drawing/2014/main" id="{36DFFD8B-0109-B3A1-BB9A-4C982E67B4F8}"/>
              </a:ext>
            </a:extLst>
          </p:cNvPr>
          <p:cNvPicPr>
            <a:picLocks noChangeAspect="1"/>
          </p:cNvPicPr>
          <p:nvPr userDrawn="1"/>
        </p:nvPicPr>
        <p:blipFill>
          <a:blip r:embed="rId3"/>
          <a:srcRect/>
          <a:stretch/>
        </p:blipFill>
        <p:spPr>
          <a:xfrm>
            <a:off x="1036609" y="5739523"/>
            <a:ext cx="5036603" cy="535959"/>
          </a:xfrm>
          <a:prstGeom prst="rect">
            <a:avLst/>
          </a:prstGeom>
        </p:spPr>
      </p:pic>
    </p:spTree>
    <p:extLst>
      <p:ext uri="{BB962C8B-B14F-4D97-AF65-F5344CB8AC3E}">
        <p14:creationId xmlns:p14="http://schemas.microsoft.com/office/powerpoint/2010/main" val="4214527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 with Copy - 2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446313" y="3652272"/>
            <a:ext cx="5469743" cy="2345757"/>
          </a:xfrm>
        </p:spPr>
        <p:txBody>
          <a:bodyPr numCol="1">
            <a:noAutofit/>
          </a:bodyPr>
          <a:lstStyle>
            <a:lvl1pPr marL="285750" indent="-285750" algn="l" fontAlgn="t">
              <a:buFont typeface="Wingdings" pitchFamily="2" charset="2"/>
              <a:buChar char="§"/>
              <a:defRPr sz="1800" baseline="0">
                <a:latin typeface="Franklin Gothic Book" panose="020B0503020102020204" pitchFamily="34" charset="0"/>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446311" y="1543323"/>
            <a:ext cx="5469745"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6275945" y="1543323"/>
            <a:ext cx="5458727"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6" name="Text Placeholder 11">
            <a:extLst>
              <a:ext uri="{FF2B5EF4-FFF2-40B4-BE49-F238E27FC236}">
                <a16:creationId xmlns:a16="http://schemas.microsoft.com/office/drawing/2014/main" id="{710C66FF-C32F-9EF8-4FBC-44E08230B658}"/>
              </a:ext>
            </a:extLst>
          </p:cNvPr>
          <p:cNvSpPr>
            <a:spLocks noGrp="1"/>
          </p:cNvSpPr>
          <p:nvPr>
            <p:ph type="body" sz="quarter" idx="15"/>
          </p:nvPr>
        </p:nvSpPr>
        <p:spPr>
          <a:xfrm>
            <a:off x="6264929" y="3652271"/>
            <a:ext cx="5469743" cy="2345757"/>
          </a:xfrm>
        </p:spPr>
        <p:txBody>
          <a:bodyPr numCol="1">
            <a:noAutofit/>
          </a:bodyPr>
          <a:lstStyle>
            <a:lvl1pPr marL="285750" indent="-285750" algn="l" fontAlgn="t">
              <a:buFont typeface="Wingdings" pitchFamily="2" charset="2"/>
              <a:buChar char="§"/>
              <a:defRPr sz="1800" baseline="0">
                <a:latin typeface="Franklin Gothic Book" panose="020B0503020102020204" pitchFamily="34" charset="0"/>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a:t>Click to edit Master text styles</a:t>
            </a:r>
          </a:p>
        </p:txBody>
      </p:sp>
      <p:sp>
        <p:nvSpPr>
          <p:cNvPr id="5" name="Slide Number Placeholder 4">
            <a:extLst>
              <a:ext uri="{FF2B5EF4-FFF2-40B4-BE49-F238E27FC236}">
                <a16:creationId xmlns:a16="http://schemas.microsoft.com/office/drawing/2014/main" id="{9DAB9F8C-827B-9FF4-8ED9-94B840825275}"/>
              </a:ext>
            </a:extLst>
          </p:cNvPr>
          <p:cNvSpPr>
            <a:spLocks noGrp="1"/>
          </p:cNvSpPr>
          <p:nvPr>
            <p:ph type="sldNum" sz="quarter" idx="16"/>
          </p:nvPr>
        </p:nvSpPr>
        <p:spPr/>
        <p:txBody>
          <a:bodyPr/>
          <a:lstStyle/>
          <a:p>
            <a:fld id="{3086EA1D-707D-B54C-8FFB-433BD1A27D0B}" type="slidenum">
              <a:rPr lang="en-US" smtClean="0"/>
              <a:pPr/>
              <a:t>‹#›</a:t>
            </a:fld>
            <a:endParaRPr lang="en-US" dirty="0"/>
          </a:p>
        </p:txBody>
      </p:sp>
      <p:pic>
        <p:nvPicPr>
          <p:cNvPr id="4" name="Picture 3">
            <a:extLst>
              <a:ext uri="{FF2B5EF4-FFF2-40B4-BE49-F238E27FC236}">
                <a16:creationId xmlns:a16="http://schemas.microsoft.com/office/drawing/2014/main" id="{F987CB74-93A6-AE2A-189B-BD154EBA8B3B}"/>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1726685085"/>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with Copy - 3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446314" y="3652272"/>
            <a:ext cx="3534479" cy="2345757"/>
          </a:xfrm>
        </p:spPr>
        <p:txBody>
          <a:bodyPr numCol="1">
            <a:noAutofit/>
          </a:bodyPr>
          <a:lstStyle>
            <a:lvl1pPr marL="285750" indent="-285750" algn="l" fontAlgn="t">
              <a:buFont typeface="Wingdings" pitchFamily="2" charset="2"/>
              <a:buChar char="§"/>
              <a:defRPr sz="1800" baseline="0">
                <a:latin typeface="Franklin Gothic Book" panose="020B0503020102020204" pitchFamily="34" charset="0"/>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446312" y="1543323"/>
            <a:ext cx="3534479"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4336974" y="1543324"/>
            <a:ext cx="3527360"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6" name="Text Placeholder 11">
            <a:extLst>
              <a:ext uri="{FF2B5EF4-FFF2-40B4-BE49-F238E27FC236}">
                <a16:creationId xmlns:a16="http://schemas.microsoft.com/office/drawing/2014/main" id="{710C66FF-C32F-9EF8-4FBC-44E08230B658}"/>
              </a:ext>
            </a:extLst>
          </p:cNvPr>
          <p:cNvSpPr>
            <a:spLocks noGrp="1"/>
          </p:cNvSpPr>
          <p:nvPr>
            <p:ph type="body" sz="quarter" idx="15"/>
          </p:nvPr>
        </p:nvSpPr>
        <p:spPr>
          <a:xfrm>
            <a:off x="4325959" y="3652272"/>
            <a:ext cx="3534479" cy="2345757"/>
          </a:xfrm>
        </p:spPr>
        <p:txBody>
          <a:bodyPr numCol="1">
            <a:noAutofit/>
          </a:bodyPr>
          <a:lstStyle>
            <a:lvl1pPr marL="285750" indent="-285750" algn="l" fontAlgn="t">
              <a:buFont typeface="Wingdings" pitchFamily="2" charset="2"/>
              <a:buChar char="§"/>
              <a:defRPr sz="1800" baseline="0">
                <a:latin typeface="Franklin Gothic Book" panose="020B0503020102020204" pitchFamily="34" charset="0"/>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a:t>Click to edit Master text styles</a:t>
            </a:r>
          </a:p>
        </p:txBody>
      </p:sp>
      <p:sp>
        <p:nvSpPr>
          <p:cNvPr id="9" name="Picture Placeholder 2">
            <a:extLst>
              <a:ext uri="{FF2B5EF4-FFF2-40B4-BE49-F238E27FC236}">
                <a16:creationId xmlns:a16="http://schemas.microsoft.com/office/drawing/2014/main" id="{5D5694FC-6767-0363-8F8C-4C8AEA0C5DCC}"/>
              </a:ext>
            </a:extLst>
          </p:cNvPr>
          <p:cNvSpPr>
            <a:spLocks noGrp="1"/>
          </p:cNvSpPr>
          <p:nvPr>
            <p:ph type="pic" idx="16"/>
          </p:nvPr>
        </p:nvSpPr>
        <p:spPr>
          <a:xfrm>
            <a:off x="8205605" y="1532307"/>
            <a:ext cx="3527360"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 Placeholder 11">
            <a:extLst>
              <a:ext uri="{FF2B5EF4-FFF2-40B4-BE49-F238E27FC236}">
                <a16:creationId xmlns:a16="http://schemas.microsoft.com/office/drawing/2014/main" id="{347E27B2-1DE2-3469-81EF-9EBD7DC7AFBA}"/>
              </a:ext>
            </a:extLst>
          </p:cNvPr>
          <p:cNvSpPr>
            <a:spLocks noGrp="1"/>
          </p:cNvSpPr>
          <p:nvPr>
            <p:ph type="body" sz="quarter" idx="17"/>
          </p:nvPr>
        </p:nvSpPr>
        <p:spPr>
          <a:xfrm>
            <a:off x="8194590" y="3641255"/>
            <a:ext cx="3534479" cy="2345757"/>
          </a:xfrm>
        </p:spPr>
        <p:txBody>
          <a:bodyPr numCol="1">
            <a:noAutofit/>
          </a:bodyPr>
          <a:lstStyle>
            <a:lvl1pPr marL="285750" indent="-285750" algn="l" fontAlgn="t">
              <a:buFont typeface="Wingdings" pitchFamily="2" charset="2"/>
              <a:buChar char="§"/>
              <a:defRPr sz="1800" baseline="0">
                <a:latin typeface="Franklin Gothic Book" panose="020B0503020102020204" pitchFamily="34" charset="0"/>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a:t>Click to edit Master text styles</a:t>
            </a:r>
          </a:p>
        </p:txBody>
      </p:sp>
      <p:sp>
        <p:nvSpPr>
          <p:cNvPr id="5" name="Slide Number Placeholder 4">
            <a:extLst>
              <a:ext uri="{FF2B5EF4-FFF2-40B4-BE49-F238E27FC236}">
                <a16:creationId xmlns:a16="http://schemas.microsoft.com/office/drawing/2014/main" id="{196A746C-74C4-5932-427A-31197558E4C2}"/>
              </a:ext>
            </a:extLst>
          </p:cNvPr>
          <p:cNvSpPr>
            <a:spLocks noGrp="1"/>
          </p:cNvSpPr>
          <p:nvPr>
            <p:ph type="sldNum" sz="quarter" idx="18"/>
          </p:nvPr>
        </p:nvSpPr>
        <p:spPr/>
        <p:txBody>
          <a:bodyPr/>
          <a:lstStyle/>
          <a:p>
            <a:fld id="{3086EA1D-707D-B54C-8FFB-433BD1A27D0B}" type="slidenum">
              <a:rPr lang="en-US" smtClean="0"/>
              <a:pPr/>
              <a:t>‹#›</a:t>
            </a:fld>
            <a:endParaRPr lang="en-US" dirty="0"/>
          </a:p>
        </p:txBody>
      </p:sp>
      <p:pic>
        <p:nvPicPr>
          <p:cNvPr id="8" name="Picture 7">
            <a:extLst>
              <a:ext uri="{FF2B5EF4-FFF2-40B4-BE49-F238E27FC236}">
                <a16:creationId xmlns:a16="http://schemas.microsoft.com/office/drawing/2014/main" id="{A0DF5174-AC1D-D0CE-FA43-4DE6E2D1178D}"/>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2460767190"/>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27402-16CB-60F1-259A-4E1A16194431}"/>
              </a:ext>
            </a:extLst>
          </p:cNvPr>
          <p:cNvSpPr>
            <a:spLocks noGrp="1"/>
          </p:cNvSpPr>
          <p:nvPr>
            <p:ph type="title"/>
          </p:nvPr>
        </p:nvSpPr>
        <p:spPr>
          <a:xfrm>
            <a:off x="457202" y="457200"/>
            <a:ext cx="4314823" cy="964096"/>
          </a:xfrm>
        </p:spPr>
        <p:txBody>
          <a:bodyPr anchor="b"/>
          <a:lstStyle>
            <a:lvl1pPr>
              <a:defRPr sz="32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B9889552-EB9F-6D72-9130-E107C02C22F6}"/>
              </a:ext>
            </a:extLst>
          </p:cNvPr>
          <p:cNvSpPr>
            <a:spLocks noGrp="1"/>
          </p:cNvSpPr>
          <p:nvPr>
            <p:ph type="body" sz="half" idx="2"/>
          </p:nvPr>
        </p:nvSpPr>
        <p:spPr>
          <a:xfrm>
            <a:off x="457202" y="1570383"/>
            <a:ext cx="4314823" cy="429860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Content Placeholder 2">
            <a:extLst>
              <a:ext uri="{FF2B5EF4-FFF2-40B4-BE49-F238E27FC236}">
                <a16:creationId xmlns:a16="http://schemas.microsoft.com/office/drawing/2014/main" id="{C5F6EAB8-D2BB-0BDE-C7AC-895B69CA533E}"/>
              </a:ext>
            </a:extLst>
          </p:cNvPr>
          <p:cNvSpPr>
            <a:spLocks noGrp="1"/>
          </p:cNvSpPr>
          <p:nvPr>
            <p:ph idx="1"/>
          </p:nvPr>
        </p:nvSpPr>
        <p:spPr>
          <a:xfrm>
            <a:off x="5071871" y="457200"/>
            <a:ext cx="6662927" cy="5411788"/>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0F51D343-4F7E-84C3-CD08-673F2FE5FD22}"/>
              </a:ext>
            </a:extLst>
          </p:cNvPr>
          <p:cNvSpPr>
            <a:spLocks noGrp="1"/>
          </p:cNvSpPr>
          <p:nvPr>
            <p:ph type="sldNum" sz="quarter" idx="10"/>
          </p:nvPr>
        </p:nvSpPr>
        <p:spPr/>
        <p:txBody>
          <a:bodyPr/>
          <a:lstStyle/>
          <a:p>
            <a:fld id="{3086EA1D-707D-B54C-8FFB-433BD1A27D0B}" type="slidenum">
              <a:rPr lang="en-US" smtClean="0"/>
              <a:pPr/>
              <a:t>‹#›</a:t>
            </a:fld>
            <a:endParaRPr lang="en-US" dirty="0"/>
          </a:p>
        </p:txBody>
      </p:sp>
      <p:pic>
        <p:nvPicPr>
          <p:cNvPr id="3" name="Picture 2">
            <a:extLst>
              <a:ext uri="{FF2B5EF4-FFF2-40B4-BE49-F238E27FC236}">
                <a16:creationId xmlns:a16="http://schemas.microsoft.com/office/drawing/2014/main" id="{CA10C9AA-DE59-18D0-D8D5-E806BAE57013}"/>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4062900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hoto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99A83-2C12-9A72-A547-B9374C1072DC}"/>
              </a:ext>
            </a:extLst>
          </p:cNvPr>
          <p:cNvSpPr>
            <a:spLocks noGrp="1"/>
          </p:cNvSpPr>
          <p:nvPr>
            <p:ph type="title"/>
          </p:nvPr>
        </p:nvSpPr>
        <p:spPr>
          <a:xfrm>
            <a:off x="446314" y="470037"/>
            <a:ext cx="4325711" cy="1034775"/>
          </a:xfrm>
        </p:spPr>
        <p:txBody>
          <a:bodyPr anchor="b"/>
          <a:lstStyle>
            <a:lvl1pPr fontAlgn="t">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5183188" y="470037"/>
            <a:ext cx="6562498" cy="5391013"/>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446314" y="1759226"/>
            <a:ext cx="4325711" cy="4086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Slide Number Placeholder 5">
            <a:extLst>
              <a:ext uri="{FF2B5EF4-FFF2-40B4-BE49-F238E27FC236}">
                <a16:creationId xmlns:a16="http://schemas.microsoft.com/office/drawing/2014/main" id="{CA25B1EA-1D6F-289D-FACB-9040F171AD5C}"/>
              </a:ext>
            </a:extLst>
          </p:cNvPr>
          <p:cNvSpPr>
            <a:spLocks noGrp="1"/>
          </p:cNvSpPr>
          <p:nvPr>
            <p:ph type="sldNum" sz="quarter" idx="10"/>
          </p:nvPr>
        </p:nvSpPr>
        <p:spPr/>
        <p:txBody>
          <a:bodyPr/>
          <a:lstStyle/>
          <a:p>
            <a:fld id="{3086EA1D-707D-B54C-8FFB-433BD1A27D0B}" type="slidenum">
              <a:rPr lang="en-US" smtClean="0"/>
              <a:pPr/>
              <a:t>‹#›</a:t>
            </a:fld>
            <a:endParaRPr lang="en-US" dirty="0"/>
          </a:p>
        </p:txBody>
      </p:sp>
      <p:pic>
        <p:nvPicPr>
          <p:cNvPr id="5" name="Picture 4">
            <a:extLst>
              <a:ext uri="{FF2B5EF4-FFF2-40B4-BE49-F238E27FC236}">
                <a16:creationId xmlns:a16="http://schemas.microsoft.com/office/drawing/2014/main" id="{CD7A374D-1874-E29F-4D7C-DF91E13B2C66}"/>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343335430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446313" y="1543323"/>
            <a:ext cx="5458727" cy="431772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Title 4">
            <a:extLst>
              <a:ext uri="{FF2B5EF4-FFF2-40B4-BE49-F238E27FC236}">
                <a16:creationId xmlns:a16="http://schemas.microsoft.com/office/drawing/2014/main" id="{B7832766-AA56-63AE-E2AA-9A2947343D87}"/>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CF92D672-5C11-B647-ADA7-722837BA86C0}"/>
              </a:ext>
            </a:extLst>
          </p:cNvPr>
          <p:cNvSpPr>
            <a:spLocks noGrp="1"/>
          </p:cNvSpPr>
          <p:nvPr>
            <p:ph type="pic" idx="12"/>
          </p:nvPr>
        </p:nvSpPr>
        <p:spPr>
          <a:xfrm>
            <a:off x="6286962" y="1543323"/>
            <a:ext cx="5458727" cy="431772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Text Placeholder 13">
            <a:extLst>
              <a:ext uri="{FF2B5EF4-FFF2-40B4-BE49-F238E27FC236}">
                <a16:creationId xmlns:a16="http://schemas.microsoft.com/office/drawing/2014/main" id="{6AFB8997-E903-BD34-CBB7-A70F3BD090A1}"/>
              </a:ext>
            </a:extLst>
          </p:cNvPr>
          <p:cNvSpPr>
            <a:spLocks noGrp="1"/>
          </p:cNvSpPr>
          <p:nvPr>
            <p:ph type="body" sz="quarter" idx="13"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4" name="Slide Number Placeholder 3">
            <a:extLst>
              <a:ext uri="{FF2B5EF4-FFF2-40B4-BE49-F238E27FC236}">
                <a16:creationId xmlns:a16="http://schemas.microsoft.com/office/drawing/2014/main" id="{F29B4851-011B-C9F1-B12A-2265ABEC7501}"/>
              </a:ext>
            </a:extLst>
          </p:cNvPr>
          <p:cNvSpPr>
            <a:spLocks noGrp="1"/>
          </p:cNvSpPr>
          <p:nvPr>
            <p:ph type="sldNum" sz="quarter" idx="14"/>
          </p:nvPr>
        </p:nvSpPr>
        <p:spPr/>
        <p:txBody>
          <a:bodyPr/>
          <a:lstStyle/>
          <a:p>
            <a:fld id="{3086EA1D-707D-B54C-8FFB-433BD1A27D0B}" type="slidenum">
              <a:rPr lang="en-US" smtClean="0"/>
              <a:pPr/>
              <a:t>‹#›</a:t>
            </a:fld>
            <a:endParaRPr lang="en-US" dirty="0"/>
          </a:p>
        </p:txBody>
      </p:sp>
      <p:pic>
        <p:nvPicPr>
          <p:cNvPr id="2" name="Picture 1">
            <a:extLst>
              <a:ext uri="{FF2B5EF4-FFF2-40B4-BE49-F238E27FC236}">
                <a16:creationId xmlns:a16="http://schemas.microsoft.com/office/drawing/2014/main" id="{9490B86A-AB0D-8A8C-06EC-CE802532C577}"/>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159417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py with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468086" y="1543323"/>
            <a:ext cx="5862679"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6615759" y="1543322"/>
            <a:ext cx="5129927" cy="430757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3486577" y="3795304"/>
            <a:ext cx="2844188"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468086" y="3795304"/>
            <a:ext cx="2844188" cy="2055592"/>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6" name="Slide Number Placeholder 5">
            <a:extLst>
              <a:ext uri="{FF2B5EF4-FFF2-40B4-BE49-F238E27FC236}">
                <a16:creationId xmlns:a16="http://schemas.microsoft.com/office/drawing/2014/main" id="{6E14516F-C8C7-9666-D863-2EEAB76C8685}"/>
              </a:ext>
            </a:extLst>
          </p:cNvPr>
          <p:cNvSpPr>
            <a:spLocks noGrp="1"/>
          </p:cNvSpPr>
          <p:nvPr>
            <p:ph type="sldNum" sz="quarter" idx="16"/>
          </p:nvPr>
        </p:nvSpPr>
        <p:spPr/>
        <p:txBody>
          <a:bodyPr/>
          <a:lstStyle/>
          <a:p>
            <a:fld id="{3086EA1D-707D-B54C-8FFB-433BD1A27D0B}" type="slidenum">
              <a:rPr lang="en-US" smtClean="0"/>
              <a:pPr/>
              <a:t>‹#›</a:t>
            </a:fld>
            <a:endParaRPr lang="en-US" dirty="0"/>
          </a:p>
        </p:txBody>
      </p:sp>
      <p:pic>
        <p:nvPicPr>
          <p:cNvPr id="2" name="Picture 1">
            <a:extLst>
              <a:ext uri="{FF2B5EF4-FFF2-40B4-BE49-F238E27FC236}">
                <a16:creationId xmlns:a16="http://schemas.microsoft.com/office/drawing/2014/main" id="{344FF67B-4336-7704-7CB2-1340BBD1F59D}"/>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15882444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s with Captions">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435428" y="3142951"/>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457200" y="1257147"/>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6" name="Picture Placeholder 2">
            <a:extLst>
              <a:ext uri="{FF2B5EF4-FFF2-40B4-BE49-F238E27FC236}">
                <a16:creationId xmlns:a16="http://schemas.microsoft.com/office/drawing/2014/main" id="{60A3B0E8-AC0D-A169-37E3-2D123D6EBF24}"/>
              </a:ext>
            </a:extLst>
          </p:cNvPr>
          <p:cNvSpPr>
            <a:spLocks noGrp="1"/>
          </p:cNvSpPr>
          <p:nvPr>
            <p:ph type="pic" idx="16"/>
          </p:nvPr>
        </p:nvSpPr>
        <p:spPr>
          <a:xfrm>
            <a:off x="4325104" y="1257147"/>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640970D8-E511-89A8-FC5C-6DB37485ADE3}"/>
              </a:ext>
            </a:extLst>
          </p:cNvPr>
          <p:cNvSpPr>
            <a:spLocks noGrp="1"/>
          </p:cNvSpPr>
          <p:nvPr>
            <p:ph type="pic" idx="17"/>
          </p:nvPr>
        </p:nvSpPr>
        <p:spPr>
          <a:xfrm>
            <a:off x="8214780" y="1257147"/>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4" name="Text Placeholder 3">
            <a:extLst>
              <a:ext uri="{FF2B5EF4-FFF2-40B4-BE49-F238E27FC236}">
                <a16:creationId xmlns:a16="http://schemas.microsoft.com/office/drawing/2014/main" id="{6B04B79A-B4BD-0306-3D46-D570E1F51CA6}"/>
              </a:ext>
            </a:extLst>
          </p:cNvPr>
          <p:cNvSpPr>
            <a:spLocks noGrp="1"/>
          </p:cNvSpPr>
          <p:nvPr>
            <p:ph type="body" sz="half" idx="18"/>
          </p:nvPr>
        </p:nvSpPr>
        <p:spPr>
          <a:xfrm>
            <a:off x="4303332" y="3142951"/>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5" name="Text Placeholder 3">
            <a:extLst>
              <a:ext uri="{FF2B5EF4-FFF2-40B4-BE49-F238E27FC236}">
                <a16:creationId xmlns:a16="http://schemas.microsoft.com/office/drawing/2014/main" id="{450B4796-C4B7-C272-5ADD-7D6C896B703E}"/>
              </a:ext>
            </a:extLst>
          </p:cNvPr>
          <p:cNvSpPr>
            <a:spLocks noGrp="1"/>
          </p:cNvSpPr>
          <p:nvPr>
            <p:ph type="body" sz="half" idx="19"/>
          </p:nvPr>
        </p:nvSpPr>
        <p:spPr>
          <a:xfrm>
            <a:off x="8214780" y="3142951"/>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2" name="Text Placeholder 3">
            <a:extLst>
              <a:ext uri="{FF2B5EF4-FFF2-40B4-BE49-F238E27FC236}">
                <a16:creationId xmlns:a16="http://schemas.microsoft.com/office/drawing/2014/main" id="{4633AE4D-056F-FC97-1F10-877F247AB319}"/>
              </a:ext>
            </a:extLst>
          </p:cNvPr>
          <p:cNvSpPr>
            <a:spLocks noGrp="1"/>
          </p:cNvSpPr>
          <p:nvPr>
            <p:ph type="body" sz="half" idx="20"/>
          </p:nvPr>
        </p:nvSpPr>
        <p:spPr>
          <a:xfrm>
            <a:off x="413656" y="5645631"/>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3" name="Picture Placeholder 2">
            <a:extLst>
              <a:ext uri="{FF2B5EF4-FFF2-40B4-BE49-F238E27FC236}">
                <a16:creationId xmlns:a16="http://schemas.microsoft.com/office/drawing/2014/main" id="{19716662-3C77-F831-E45C-F9EA49810F58}"/>
              </a:ext>
            </a:extLst>
          </p:cNvPr>
          <p:cNvSpPr>
            <a:spLocks noGrp="1"/>
          </p:cNvSpPr>
          <p:nvPr>
            <p:ph type="pic" idx="21"/>
          </p:nvPr>
        </p:nvSpPr>
        <p:spPr>
          <a:xfrm>
            <a:off x="435428" y="3759827"/>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1ED1A14F-5E0D-476E-9C60-BD987EFC4940}"/>
              </a:ext>
            </a:extLst>
          </p:cNvPr>
          <p:cNvSpPr>
            <a:spLocks noGrp="1"/>
          </p:cNvSpPr>
          <p:nvPr>
            <p:ph type="pic" idx="22"/>
          </p:nvPr>
        </p:nvSpPr>
        <p:spPr>
          <a:xfrm>
            <a:off x="4303332" y="3759827"/>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Picture Placeholder 2">
            <a:extLst>
              <a:ext uri="{FF2B5EF4-FFF2-40B4-BE49-F238E27FC236}">
                <a16:creationId xmlns:a16="http://schemas.microsoft.com/office/drawing/2014/main" id="{A0003A4C-26CB-DD7F-0B22-024AFB58DC67}"/>
              </a:ext>
            </a:extLst>
          </p:cNvPr>
          <p:cNvSpPr>
            <a:spLocks noGrp="1"/>
          </p:cNvSpPr>
          <p:nvPr>
            <p:ph type="pic" idx="23"/>
          </p:nvPr>
        </p:nvSpPr>
        <p:spPr>
          <a:xfrm>
            <a:off x="8193008" y="3759827"/>
            <a:ext cx="3520020" cy="175045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6" name="Text Placeholder 3">
            <a:extLst>
              <a:ext uri="{FF2B5EF4-FFF2-40B4-BE49-F238E27FC236}">
                <a16:creationId xmlns:a16="http://schemas.microsoft.com/office/drawing/2014/main" id="{08CE8D58-56A2-6AE5-AB18-C53F4134DD88}"/>
              </a:ext>
            </a:extLst>
          </p:cNvPr>
          <p:cNvSpPr>
            <a:spLocks noGrp="1"/>
          </p:cNvSpPr>
          <p:nvPr>
            <p:ph type="body" sz="half" idx="24"/>
          </p:nvPr>
        </p:nvSpPr>
        <p:spPr>
          <a:xfrm>
            <a:off x="4281560" y="5645631"/>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7" name="Text Placeholder 3">
            <a:extLst>
              <a:ext uri="{FF2B5EF4-FFF2-40B4-BE49-F238E27FC236}">
                <a16:creationId xmlns:a16="http://schemas.microsoft.com/office/drawing/2014/main" id="{7A4C2D1F-1A58-AC60-F606-B816E5F23FFF}"/>
              </a:ext>
            </a:extLst>
          </p:cNvPr>
          <p:cNvSpPr>
            <a:spLocks noGrp="1"/>
          </p:cNvSpPr>
          <p:nvPr>
            <p:ph type="body" sz="half" idx="25"/>
          </p:nvPr>
        </p:nvSpPr>
        <p:spPr>
          <a:xfrm>
            <a:off x="8193008" y="5645631"/>
            <a:ext cx="3541792" cy="3657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Slide Number Placeholder 2">
            <a:extLst>
              <a:ext uri="{FF2B5EF4-FFF2-40B4-BE49-F238E27FC236}">
                <a16:creationId xmlns:a16="http://schemas.microsoft.com/office/drawing/2014/main" id="{DDD41E05-E2FD-7748-8B57-EC9C68C6891A}"/>
              </a:ext>
            </a:extLst>
          </p:cNvPr>
          <p:cNvSpPr>
            <a:spLocks noGrp="1"/>
          </p:cNvSpPr>
          <p:nvPr>
            <p:ph type="sldNum" sz="quarter" idx="26"/>
          </p:nvPr>
        </p:nvSpPr>
        <p:spPr/>
        <p:txBody>
          <a:bodyPr/>
          <a:lstStyle/>
          <a:p>
            <a:fld id="{3086EA1D-707D-B54C-8FFB-433BD1A27D0B}" type="slidenum">
              <a:rPr lang="en-US" smtClean="0"/>
              <a:pPr/>
              <a:t>‹#›</a:t>
            </a:fld>
            <a:endParaRPr lang="en-US" dirty="0"/>
          </a:p>
        </p:txBody>
      </p:sp>
      <p:pic>
        <p:nvPicPr>
          <p:cNvPr id="2" name="Picture 1">
            <a:extLst>
              <a:ext uri="{FF2B5EF4-FFF2-40B4-BE49-F238E27FC236}">
                <a16:creationId xmlns:a16="http://schemas.microsoft.com/office/drawing/2014/main" id="{6BFB9C12-496D-4B92-19C9-BB3BA21EEE0B}"/>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27503303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hoto Collage">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446314" y="1542762"/>
            <a:ext cx="2611015"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3344063" y="1542762"/>
            <a:ext cx="2605756"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9" name="Picture Placeholder 2">
            <a:extLst>
              <a:ext uri="{FF2B5EF4-FFF2-40B4-BE49-F238E27FC236}">
                <a16:creationId xmlns:a16="http://schemas.microsoft.com/office/drawing/2014/main" id="{5D5694FC-6767-0363-8F8C-4C8AEA0C5DCC}"/>
              </a:ext>
            </a:extLst>
          </p:cNvPr>
          <p:cNvSpPr>
            <a:spLocks noGrp="1"/>
          </p:cNvSpPr>
          <p:nvPr>
            <p:ph type="pic" idx="16"/>
          </p:nvPr>
        </p:nvSpPr>
        <p:spPr>
          <a:xfrm>
            <a:off x="6236553" y="1542762"/>
            <a:ext cx="2605756"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6223A017-A902-92C1-8A99-7D45B08D860D}"/>
              </a:ext>
            </a:extLst>
          </p:cNvPr>
          <p:cNvSpPr>
            <a:spLocks noGrp="1"/>
          </p:cNvSpPr>
          <p:nvPr>
            <p:ph type="pic" idx="17"/>
          </p:nvPr>
        </p:nvSpPr>
        <p:spPr>
          <a:xfrm>
            <a:off x="9129043" y="1542762"/>
            <a:ext cx="2605756"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5" name="Picture Placeholder 2">
            <a:extLst>
              <a:ext uri="{FF2B5EF4-FFF2-40B4-BE49-F238E27FC236}">
                <a16:creationId xmlns:a16="http://schemas.microsoft.com/office/drawing/2014/main" id="{FE352EAA-3DC6-450E-518D-B55638975ECE}"/>
              </a:ext>
            </a:extLst>
          </p:cNvPr>
          <p:cNvSpPr>
            <a:spLocks noGrp="1"/>
          </p:cNvSpPr>
          <p:nvPr>
            <p:ph type="pic" idx="18"/>
          </p:nvPr>
        </p:nvSpPr>
        <p:spPr>
          <a:xfrm>
            <a:off x="1843620" y="3651150"/>
            <a:ext cx="2611015"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6" name="Picture Placeholder 2">
            <a:extLst>
              <a:ext uri="{FF2B5EF4-FFF2-40B4-BE49-F238E27FC236}">
                <a16:creationId xmlns:a16="http://schemas.microsoft.com/office/drawing/2014/main" id="{1E5E3807-051E-4D4B-1143-A6B4BDDBB5D8}"/>
              </a:ext>
            </a:extLst>
          </p:cNvPr>
          <p:cNvSpPr>
            <a:spLocks noGrp="1"/>
          </p:cNvSpPr>
          <p:nvPr>
            <p:ph type="pic" idx="19"/>
          </p:nvPr>
        </p:nvSpPr>
        <p:spPr>
          <a:xfrm>
            <a:off x="4741369" y="3651150"/>
            <a:ext cx="2605756"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7" name="Picture Placeholder 2">
            <a:extLst>
              <a:ext uri="{FF2B5EF4-FFF2-40B4-BE49-F238E27FC236}">
                <a16:creationId xmlns:a16="http://schemas.microsoft.com/office/drawing/2014/main" id="{9659EF4B-6B57-DE2A-B33A-D60A659CFE6D}"/>
              </a:ext>
            </a:extLst>
          </p:cNvPr>
          <p:cNvSpPr>
            <a:spLocks noGrp="1"/>
          </p:cNvSpPr>
          <p:nvPr>
            <p:ph type="pic" idx="20"/>
          </p:nvPr>
        </p:nvSpPr>
        <p:spPr>
          <a:xfrm>
            <a:off x="7633859" y="3651150"/>
            <a:ext cx="2605756" cy="1885677"/>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Slide Number Placeholder 4">
            <a:extLst>
              <a:ext uri="{FF2B5EF4-FFF2-40B4-BE49-F238E27FC236}">
                <a16:creationId xmlns:a16="http://schemas.microsoft.com/office/drawing/2014/main" id="{CC7B7A1A-70E9-2FE4-C6F5-83B077FA0A30}"/>
              </a:ext>
            </a:extLst>
          </p:cNvPr>
          <p:cNvSpPr>
            <a:spLocks noGrp="1"/>
          </p:cNvSpPr>
          <p:nvPr>
            <p:ph type="sldNum" sz="quarter" idx="21"/>
          </p:nvPr>
        </p:nvSpPr>
        <p:spPr/>
        <p:txBody>
          <a:bodyPr/>
          <a:lstStyle/>
          <a:p>
            <a:fld id="{3086EA1D-707D-B54C-8FFB-433BD1A27D0B}" type="slidenum">
              <a:rPr lang="en-US" smtClean="0"/>
              <a:pPr/>
              <a:t>‹#›</a:t>
            </a:fld>
            <a:endParaRPr lang="en-US" dirty="0"/>
          </a:p>
        </p:txBody>
      </p:sp>
      <p:pic>
        <p:nvPicPr>
          <p:cNvPr id="6" name="Picture 5">
            <a:extLst>
              <a:ext uri="{FF2B5EF4-FFF2-40B4-BE49-F238E27FC236}">
                <a16:creationId xmlns:a16="http://schemas.microsoft.com/office/drawing/2014/main" id="{C8F46087-1D21-C533-0B65-988216FA84F4}"/>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1689313171"/>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hart with 2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6521986" y="1643073"/>
            <a:ext cx="5212813"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6521986" y="3884037"/>
            <a:ext cx="5212813"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2" name="Content Placeholder 2">
            <a:extLst>
              <a:ext uri="{FF2B5EF4-FFF2-40B4-BE49-F238E27FC236}">
                <a16:creationId xmlns:a16="http://schemas.microsoft.com/office/drawing/2014/main" id="{DC2C5294-0EFC-A3EC-D994-11DDCFE70D67}"/>
              </a:ext>
            </a:extLst>
          </p:cNvPr>
          <p:cNvSpPr>
            <a:spLocks noGrp="1"/>
          </p:cNvSpPr>
          <p:nvPr>
            <p:ph idx="18"/>
          </p:nvPr>
        </p:nvSpPr>
        <p:spPr>
          <a:xfrm>
            <a:off x="446315" y="1643073"/>
            <a:ext cx="5745165" cy="4307571"/>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467A134D-7A3A-AD4B-91DF-57347E308706}"/>
              </a:ext>
            </a:extLst>
          </p:cNvPr>
          <p:cNvSpPr/>
          <p:nvPr userDrawn="1"/>
        </p:nvSpPr>
        <p:spPr>
          <a:xfrm>
            <a:off x="6521986" y="3395949"/>
            <a:ext cx="5212813"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 name="Text Placeholder 3">
            <a:extLst>
              <a:ext uri="{FF2B5EF4-FFF2-40B4-BE49-F238E27FC236}">
                <a16:creationId xmlns:a16="http://schemas.microsoft.com/office/drawing/2014/main" id="{4581B053-21C8-C0AD-58C7-637A6315D1B2}"/>
              </a:ext>
            </a:extLst>
          </p:cNvPr>
          <p:cNvSpPr>
            <a:spLocks noGrp="1"/>
          </p:cNvSpPr>
          <p:nvPr>
            <p:ph type="body" sz="half" idx="2"/>
          </p:nvPr>
        </p:nvSpPr>
        <p:spPr>
          <a:xfrm>
            <a:off x="6521726" y="3395949"/>
            <a:ext cx="5212943" cy="302715"/>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7" name="Rectangle 16">
            <a:extLst>
              <a:ext uri="{FF2B5EF4-FFF2-40B4-BE49-F238E27FC236}">
                <a16:creationId xmlns:a16="http://schemas.microsoft.com/office/drawing/2014/main" id="{D8B2033E-9DB9-9A2B-D4C5-6D8960838D22}"/>
              </a:ext>
            </a:extLst>
          </p:cNvPr>
          <p:cNvSpPr/>
          <p:nvPr userDrawn="1"/>
        </p:nvSpPr>
        <p:spPr>
          <a:xfrm>
            <a:off x="6521856" y="5636913"/>
            <a:ext cx="5212813"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Text Placeholder 3">
            <a:extLst>
              <a:ext uri="{FF2B5EF4-FFF2-40B4-BE49-F238E27FC236}">
                <a16:creationId xmlns:a16="http://schemas.microsoft.com/office/drawing/2014/main" id="{F02FFCFA-A84F-7535-4A5F-29A5FC646063}"/>
              </a:ext>
            </a:extLst>
          </p:cNvPr>
          <p:cNvSpPr>
            <a:spLocks noGrp="1"/>
          </p:cNvSpPr>
          <p:nvPr>
            <p:ph type="body" sz="half" idx="19"/>
          </p:nvPr>
        </p:nvSpPr>
        <p:spPr>
          <a:xfrm>
            <a:off x="6521726" y="5636913"/>
            <a:ext cx="5212813" cy="302715"/>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Slide Number Placeholder 3">
            <a:extLst>
              <a:ext uri="{FF2B5EF4-FFF2-40B4-BE49-F238E27FC236}">
                <a16:creationId xmlns:a16="http://schemas.microsoft.com/office/drawing/2014/main" id="{52FB5882-2267-1630-20F3-B4AD242C8785}"/>
              </a:ext>
            </a:extLst>
          </p:cNvPr>
          <p:cNvSpPr>
            <a:spLocks noGrp="1"/>
          </p:cNvSpPr>
          <p:nvPr>
            <p:ph type="sldNum" sz="quarter" idx="20"/>
          </p:nvPr>
        </p:nvSpPr>
        <p:spPr/>
        <p:txBody>
          <a:bodyPr/>
          <a:lstStyle/>
          <a:p>
            <a:fld id="{3086EA1D-707D-B54C-8FFB-433BD1A27D0B}" type="slidenum">
              <a:rPr lang="en-US" smtClean="0"/>
              <a:pPr/>
              <a:t>‹#›</a:t>
            </a:fld>
            <a:endParaRPr lang="en-US" dirty="0"/>
          </a:p>
        </p:txBody>
      </p:sp>
      <p:pic>
        <p:nvPicPr>
          <p:cNvPr id="7" name="Picture 6">
            <a:extLst>
              <a:ext uri="{FF2B5EF4-FFF2-40B4-BE49-F238E27FC236}">
                <a16:creationId xmlns:a16="http://schemas.microsoft.com/office/drawing/2014/main" id="{C0D6920C-0EBC-C771-5789-454EC9A0FC7B}"/>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8855271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with 3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6521986" y="1643073"/>
            <a:ext cx="5212813"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9287219" y="3884037"/>
            <a:ext cx="2447580" cy="2055591"/>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6521986" y="3879120"/>
            <a:ext cx="2528916" cy="2055592"/>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2" name="Content Placeholder 2">
            <a:extLst>
              <a:ext uri="{FF2B5EF4-FFF2-40B4-BE49-F238E27FC236}">
                <a16:creationId xmlns:a16="http://schemas.microsoft.com/office/drawing/2014/main" id="{DC2C5294-0EFC-A3EC-D994-11DDCFE70D67}"/>
              </a:ext>
            </a:extLst>
          </p:cNvPr>
          <p:cNvSpPr>
            <a:spLocks noGrp="1"/>
          </p:cNvSpPr>
          <p:nvPr>
            <p:ph idx="18"/>
          </p:nvPr>
        </p:nvSpPr>
        <p:spPr>
          <a:xfrm>
            <a:off x="446315" y="1643073"/>
            <a:ext cx="5745165" cy="4307571"/>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3">
            <a:extLst>
              <a:ext uri="{FF2B5EF4-FFF2-40B4-BE49-F238E27FC236}">
                <a16:creationId xmlns:a16="http://schemas.microsoft.com/office/drawing/2014/main" id="{ECAC4E08-5A51-BF4F-655E-4E54DD771548}"/>
              </a:ext>
            </a:extLst>
          </p:cNvPr>
          <p:cNvSpPr/>
          <p:nvPr userDrawn="1"/>
        </p:nvSpPr>
        <p:spPr>
          <a:xfrm>
            <a:off x="6521986" y="3395949"/>
            <a:ext cx="5212813"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Text Placeholder 3">
            <a:extLst>
              <a:ext uri="{FF2B5EF4-FFF2-40B4-BE49-F238E27FC236}">
                <a16:creationId xmlns:a16="http://schemas.microsoft.com/office/drawing/2014/main" id="{27D80C23-74F3-F853-02BF-83C743039F6E}"/>
              </a:ext>
            </a:extLst>
          </p:cNvPr>
          <p:cNvSpPr>
            <a:spLocks noGrp="1"/>
          </p:cNvSpPr>
          <p:nvPr>
            <p:ph type="body" sz="half" idx="2"/>
          </p:nvPr>
        </p:nvSpPr>
        <p:spPr>
          <a:xfrm>
            <a:off x="6571823" y="3395949"/>
            <a:ext cx="5162846" cy="302715"/>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Rectangle 6">
            <a:extLst>
              <a:ext uri="{FF2B5EF4-FFF2-40B4-BE49-F238E27FC236}">
                <a16:creationId xmlns:a16="http://schemas.microsoft.com/office/drawing/2014/main" id="{F8F22EB8-4EFD-86A4-8EB8-8A4F1A1AA2DF}"/>
              </a:ext>
            </a:extLst>
          </p:cNvPr>
          <p:cNvSpPr/>
          <p:nvPr userDrawn="1"/>
        </p:nvSpPr>
        <p:spPr>
          <a:xfrm>
            <a:off x="6512818" y="5631997"/>
            <a:ext cx="2512330"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 name="Text Placeholder 3">
            <a:extLst>
              <a:ext uri="{FF2B5EF4-FFF2-40B4-BE49-F238E27FC236}">
                <a16:creationId xmlns:a16="http://schemas.microsoft.com/office/drawing/2014/main" id="{66A4B2AA-E0AE-18DD-BAA3-AF2A9CA6987A}"/>
              </a:ext>
            </a:extLst>
          </p:cNvPr>
          <p:cNvSpPr>
            <a:spLocks noGrp="1"/>
          </p:cNvSpPr>
          <p:nvPr>
            <p:ph type="body" sz="half" idx="19"/>
          </p:nvPr>
        </p:nvSpPr>
        <p:spPr>
          <a:xfrm>
            <a:off x="6562654" y="5631997"/>
            <a:ext cx="2488248" cy="302715"/>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5" name="Rectangle 14">
            <a:extLst>
              <a:ext uri="{FF2B5EF4-FFF2-40B4-BE49-F238E27FC236}">
                <a16:creationId xmlns:a16="http://schemas.microsoft.com/office/drawing/2014/main" id="{E18B5CD1-FF93-2C9C-1BFF-73A3CE39E65D}"/>
              </a:ext>
            </a:extLst>
          </p:cNvPr>
          <p:cNvSpPr/>
          <p:nvPr userDrawn="1"/>
        </p:nvSpPr>
        <p:spPr>
          <a:xfrm>
            <a:off x="9287218" y="5641703"/>
            <a:ext cx="2431941"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Text Placeholder 3">
            <a:extLst>
              <a:ext uri="{FF2B5EF4-FFF2-40B4-BE49-F238E27FC236}">
                <a16:creationId xmlns:a16="http://schemas.microsoft.com/office/drawing/2014/main" id="{C52272AC-9734-6D60-9441-B5E7B9E4E372}"/>
              </a:ext>
            </a:extLst>
          </p:cNvPr>
          <p:cNvSpPr>
            <a:spLocks noGrp="1"/>
          </p:cNvSpPr>
          <p:nvPr>
            <p:ph type="body" sz="half" idx="20"/>
          </p:nvPr>
        </p:nvSpPr>
        <p:spPr>
          <a:xfrm>
            <a:off x="9337055" y="5641703"/>
            <a:ext cx="2408630" cy="302715"/>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3" name="Slide Number Placeholder 12">
            <a:extLst>
              <a:ext uri="{FF2B5EF4-FFF2-40B4-BE49-F238E27FC236}">
                <a16:creationId xmlns:a16="http://schemas.microsoft.com/office/drawing/2014/main" id="{5060CCDA-D884-EB50-0B9C-1003FDB3977F}"/>
              </a:ext>
            </a:extLst>
          </p:cNvPr>
          <p:cNvSpPr>
            <a:spLocks noGrp="1"/>
          </p:cNvSpPr>
          <p:nvPr>
            <p:ph type="sldNum" sz="quarter" idx="21"/>
          </p:nvPr>
        </p:nvSpPr>
        <p:spPr/>
        <p:txBody>
          <a:bodyPr/>
          <a:lstStyle/>
          <a:p>
            <a:fld id="{3086EA1D-707D-B54C-8FFB-433BD1A27D0B}" type="slidenum">
              <a:rPr lang="en-US" smtClean="0"/>
              <a:pPr/>
              <a:t>‹#›</a:t>
            </a:fld>
            <a:endParaRPr lang="en-US" dirty="0"/>
          </a:p>
        </p:txBody>
      </p:sp>
      <p:pic>
        <p:nvPicPr>
          <p:cNvPr id="14" name="Picture 13">
            <a:extLst>
              <a:ext uri="{FF2B5EF4-FFF2-40B4-BE49-F238E27FC236}">
                <a16:creationId xmlns:a16="http://schemas.microsoft.com/office/drawing/2014/main" id="{73B9E36B-52A1-E4DE-42D1-C9075ED6187F}"/>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17034418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Gold">
    <p:bg>
      <p:bgPr>
        <a:solidFill>
          <a:schemeClr val="accent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9956800" y="0"/>
            <a:ext cx="2235200" cy="6858000"/>
          </a:xfrm>
          <a:prstGeom prst="rect">
            <a:avLst/>
          </a:prstGeom>
          <a:noFill/>
        </p:spPr>
      </p:pic>
      <p:sp>
        <p:nvSpPr>
          <p:cNvPr id="6" name="Title 6">
            <a:extLst>
              <a:ext uri="{FF2B5EF4-FFF2-40B4-BE49-F238E27FC236}">
                <a16:creationId xmlns:a16="http://schemas.microsoft.com/office/drawing/2014/main" id="{B1EEEEC0-D7E4-4DE5-4E3D-FAAD9ABA8990}"/>
              </a:ext>
            </a:extLst>
          </p:cNvPr>
          <p:cNvSpPr>
            <a:spLocks noGrp="1"/>
          </p:cNvSpPr>
          <p:nvPr>
            <p:ph type="title" hasCustomPrompt="1"/>
          </p:nvPr>
        </p:nvSpPr>
        <p:spPr>
          <a:xfrm>
            <a:off x="1023257" y="1812045"/>
            <a:ext cx="7763458" cy="719757"/>
          </a:xfrm>
        </p:spPr>
        <p:txBody>
          <a:bodyPr>
            <a:noAutofit/>
          </a:bodyPr>
          <a:lstStyle>
            <a:lvl1pPr>
              <a:defRPr sz="5400" cap="none">
                <a:solidFill>
                  <a:schemeClr val="tx1"/>
                </a:solidFill>
              </a:defRPr>
            </a:lvl1pPr>
          </a:lstStyle>
          <a:p>
            <a:r>
              <a:rPr lang="en-US" dirty="0"/>
              <a:t>Presentation Title</a:t>
            </a:r>
          </a:p>
        </p:txBody>
      </p:sp>
      <p:sp>
        <p:nvSpPr>
          <p:cNvPr id="9" name="Text Placeholder 8">
            <a:extLst>
              <a:ext uri="{FF2B5EF4-FFF2-40B4-BE49-F238E27FC236}">
                <a16:creationId xmlns:a16="http://schemas.microsoft.com/office/drawing/2014/main" id="{D8EDB9B8-C811-84E9-5F58-0130F3A8050C}"/>
              </a:ext>
            </a:extLst>
          </p:cNvPr>
          <p:cNvSpPr>
            <a:spLocks noGrp="1"/>
          </p:cNvSpPr>
          <p:nvPr>
            <p:ph type="body" sz="quarter" idx="10" hasCustomPrompt="1"/>
          </p:nvPr>
        </p:nvSpPr>
        <p:spPr>
          <a:xfrm>
            <a:off x="1023257" y="2617146"/>
            <a:ext cx="7763458" cy="449263"/>
          </a:xfrm>
        </p:spPr>
        <p:txBody>
          <a:bodyPr>
            <a:noAutofit/>
          </a:bodyPr>
          <a:lstStyle>
            <a:lvl1pPr marL="0" indent="0">
              <a:buFontTx/>
              <a:buNone/>
              <a:defRPr sz="2000" b="1">
                <a:solidFill>
                  <a:schemeClr val="tx1"/>
                </a:solidFill>
                <a:latin typeface="+mn-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Subtitle</a:t>
            </a:r>
          </a:p>
        </p:txBody>
      </p:sp>
      <p:sp>
        <p:nvSpPr>
          <p:cNvPr id="10" name="Text Placeholder 8">
            <a:extLst>
              <a:ext uri="{FF2B5EF4-FFF2-40B4-BE49-F238E27FC236}">
                <a16:creationId xmlns:a16="http://schemas.microsoft.com/office/drawing/2014/main" id="{24BF34A7-30DF-7BD2-A5A2-434BBF6672CA}"/>
              </a:ext>
            </a:extLst>
          </p:cNvPr>
          <p:cNvSpPr>
            <a:spLocks noGrp="1"/>
          </p:cNvSpPr>
          <p:nvPr>
            <p:ph type="body" sz="quarter" idx="11" hasCustomPrompt="1"/>
          </p:nvPr>
        </p:nvSpPr>
        <p:spPr>
          <a:xfrm>
            <a:off x="1023257" y="3148847"/>
            <a:ext cx="7763458" cy="449263"/>
          </a:xfrm>
        </p:spPr>
        <p:txBody>
          <a:bodyPr>
            <a:normAutofit/>
          </a:bodyPr>
          <a:lstStyle>
            <a:lvl1pPr marL="0" indent="0">
              <a:buFontTx/>
              <a:buNone/>
              <a:defRPr sz="1600">
                <a:solidFill>
                  <a:schemeClr val="tx1"/>
                </a:solidFill>
                <a:latin typeface="+mn-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3/31/23</a:t>
            </a:r>
          </a:p>
        </p:txBody>
      </p:sp>
      <p:pic>
        <p:nvPicPr>
          <p:cNvPr id="3" name="Picture 2">
            <a:extLst>
              <a:ext uri="{FF2B5EF4-FFF2-40B4-BE49-F238E27FC236}">
                <a16:creationId xmlns:a16="http://schemas.microsoft.com/office/drawing/2014/main" id="{E0D3F083-778B-74D5-C3B8-0E44FE758B87}"/>
              </a:ext>
            </a:extLst>
          </p:cNvPr>
          <p:cNvPicPr>
            <a:picLocks noChangeAspect="1"/>
          </p:cNvPicPr>
          <p:nvPr userDrawn="1"/>
        </p:nvPicPr>
        <p:blipFill>
          <a:blip r:embed="rId3"/>
          <a:srcRect/>
          <a:stretch/>
        </p:blipFill>
        <p:spPr>
          <a:xfrm>
            <a:off x="1036604" y="5739523"/>
            <a:ext cx="5036613" cy="535960"/>
          </a:xfrm>
          <a:prstGeom prst="rect">
            <a:avLst/>
          </a:prstGeom>
        </p:spPr>
      </p:pic>
    </p:spTree>
    <p:extLst>
      <p:ext uri="{BB962C8B-B14F-4D97-AF65-F5344CB8AC3E}">
        <p14:creationId xmlns:p14="http://schemas.microsoft.com/office/powerpoint/2010/main" val="56992520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mparison - 3 Blocks - Blac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4CFF414-FA47-F7EC-7EFB-7073E26BB831}"/>
              </a:ext>
            </a:extLst>
          </p:cNvPr>
          <p:cNvSpPr/>
          <p:nvPr userDrawn="1"/>
        </p:nvSpPr>
        <p:spPr>
          <a:xfrm>
            <a:off x="7938475" y="1315894"/>
            <a:ext cx="3319531"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713C0F4F-1E76-E3A4-E5AA-8FA79C7C69FB}"/>
              </a:ext>
            </a:extLst>
          </p:cNvPr>
          <p:cNvSpPr/>
          <p:nvPr userDrawn="1"/>
        </p:nvSpPr>
        <p:spPr>
          <a:xfrm>
            <a:off x="4420956" y="1315895"/>
            <a:ext cx="3319531"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67105CB-DECE-0616-2A57-776784CFC1CB}"/>
              </a:ext>
            </a:extLst>
          </p:cNvPr>
          <p:cNvSpPr/>
          <p:nvPr userDrawn="1"/>
        </p:nvSpPr>
        <p:spPr>
          <a:xfrm>
            <a:off x="903437" y="1315896"/>
            <a:ext cx="3319531"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Text Placeholder 6">
            <a:extLst>
              <a:ext uri="{FF2B5EF4-FFF2-40B4-BE49-F238E27FC236}">
                <a16:creationId xmlns:a16="http://schemas.microsoft.com/office/drawing/2014/main" id="{1813FE17-B697-FB87-4ED6-D832D798E901}"/>
              </a:ext>
            </a:extLst>
          </p:cNvPr>
          <p:cNvSpPr>
            <a:spLocks noGrp="1"/>
          </p:cNvSpPr>
          <p:nvPr>
            <p:ph type="body" sz="quarter" idx="10" hasCustomPrompt="1"/>
          </p:nvPr>
        </p:nvSpPr>
        <p:spPr>
          <a:xfrm>
            <a:off x="903506" y="1436468"/>
            <a:ext cx="3319462" cy="339561"/>
          </a:xfrm>
        </p:spPr>
        <p:txBody>
          <a:bodyPr>
            <a:noAutofit/>
          </a:bodyPr>
          <a:lstStyle>
            <a:lvl1pPr marL="0" indent="0" algn="ctr" fontAlgn="t">
              <a:spcBef>
                <a:spcPts val="0"/>
              </a:spcBef>
              <a:buFontTx/>
              <a:buNone/>
              <a:defRPr sz="1800" baseline="0">
                <a:solidFill>
                  <a:schemeClr val="bg1"/>
                </a:solidFill>
                <a:latin typeface="+mj-lt"/>
              </a:defRPr>
            </a:lvl1pPr>
          </a:lstStyle>
          <a:p>
            <a:pPr lvl="0"/>
            <a:r>
              <a:rPr lang="en-US" dirty="0"/>
              <a:t>Click to edit Subhead</a:t>
            </a:r>
          </a:p>
        </p:txBody>
      </p:sp>
      <p:sp>
        <p:nvSpPr>
          <p:cNvPr id="9" name="Text Placeholder 8">
            <a:extLst>
              <a:ext uri="{FF2B5EF4-FFF2-40B4-BE49-F238E27FC236}">
                <a16:creationId xmlns:a16="http://schemas.microsoft.com/office/drawing/2014/main" id="{8CE94D6C-2E61-91FC-DA54-8FB71DE93C01}"/>
              </a:ext>
            </a:extLst>
          </p:cNvPr>
          <p:cNvSpPr>
            <a:spLocks noGrp="1"/>
          </p:cNvSpPr>
          <p:nvPr>
            <p:ph type="body" sz="quarter" idx="11" hasCustomPrompt="1"/>
          </p:nvPr>
        </p:nvSpPr>
        <p:spPr>
          <a:xfrm>
            <a:off x="1101943" y="2043222"/>
            <a:ext cx="2950589" cy="1691333"/>
          </a:xfrm>
        </p:spPr>
        <p:txBody>
          <a:bodyPr>
            <a:noAutofit/>
          </a:bodyPr>
          <a:lstStyle>
            <a:lvl1pPr marL="0" indent="0" algn="l">
              <a:buFontTx/>
              <a:buNone/>
              <a:defRPr sz="1400">
                <a:solidFill>
                  <a:schemeClr val="bg1"/>
                </a:solidFill>
                <a:latin typeface="+mn-lt"/>
              </a:defRPr>
            </a:lvl1pPr>
          </a:lstStyle>
          <a:p>
            <a:r>
              <a:rPr lang="de-DE" sz="1400" dirty="0" err="1">
                <a:solidFill>
                  <a:schemeClr val="bg1"/>
                </a:solidFill>
                <a:latin typeface="Franklin Gothic Book" panose="020B0503020102020204" pitchFamily="34" charset="0"/>
              </a:rPr>
              <a:t>Lorem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ipsum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dolor</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sit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amet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consetetur</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sadipscing</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elitr</a:t>
            </a:r>
            <a:r>
              <a:rPr lang="de-DE" sz="1400" dirty="0">
                <a:solidFill>
                  <a:schemeClr val="bg1"/>
                </a:solidFill>
                <a:latin typeface="Franklin Gothic Book" panose="020B0503020102020204" pitchFamily="34" charset="0"/>
              </a:rPr>
              <a:t>, sed </a:t>
            </a:r>
            <a:r>
              <a:rPr lang="de-DE" sz="1400" dirty="0" err="1">
                <a:solidFill>
                  <a:schemeClr val="bg1"/>
                </a:solidFill>
                <a:latin typeface="Franklin Gothic Book" panose="020B0503020102020204" pitchFamily="34" charset="0"/>
              </a:rPr>
              <a:t>diam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nonumy</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eirmod</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tempor</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invidunt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ut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labore</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dolore</a:t>
            </a:r>
            <a:r>
              <a:rPr lang="de-DE" sz="1400" dirty="0">
                <a:solidFill>
                  <a:schemeClr val="bg1"/>
                </a:solidFill>
                <a:latin typeface="Franklin Gothic Book" panose="020B0503020102020204" pitchFamily="34" charset="0"/>
              </a:rPr>
              <a:t> magna </a:t>
            </a:r>
            <a:r>
              <a:rPr lang="de-DE" sz="1400" dirty="0" err="1">
                <a:solidFill>
                  <a:schemeClr val="bg1"/>
                </a:solidFill>
                <a:latin typeface="Franklin Gothic Book" panose="020B0503020102020204" pitchFamily="34" charset="0"/>
              </a:rPr>
              <a:t>aliquyam</a:t>
            </a:r>
            <a:r>
              <a:rPr lang="de-DE" sz="1400" dirty="0">
                <a:solidFill>
                  <a:schemeClr val="bg1"/>
                </a:solidFill>
                <a:latin typeface="Franklin Gothic Book" panose="020B0503020102020204" pitchFamily="34" charset="0"/>
              </a:rPr>
              <a:t> erat, sed </a:t>
            </a:r>
            <a:r>
              <a:rPr lang="de-DE" sz="1400" dirty="0" err="1">
                <a:solidFill>
                  <a:schemeClr val="bg1"/>
                </a:solidFill>
                <a:latin typeface="Franklin Gothic Book" panose="020B0503020102020204" pitchFamily="34" charset="0"/>
              </a:rPr>
              <a:t>diam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voluptua</a:t>
            </a:r>
            <a:r>
              <a:rPr lang="de-DE" sz="1400" dirty="0">
                <a:solidFill>
                  <a:schemeClr val="bg1"/>
                </a:solidFill>
                <a:latin typeface="Franklin Gothic Book" panose="020B0503020102020204" pitchFamily="34" charset="0"/>
              </a:rPr>
              <a:t>. At </a:t>
            </a:r>
            <a:r>
              <a:rPr lang="de-DE" sz="1400" dirty="0" err="1">
                <a:solidFill>
                  <a:schemeClr val="bg1"/>
                </a:solidFill>
                <a:latin typeface="Franklin Gothic Book" panose="020B0503020102020204" pitchFamily="34" charset="0"/>
              </a:rPr>
              <a:t>vero</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eos</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accusam</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justo</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duo</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dolores</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ea</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rebum</a:t>
            </a:r>
            <a:r>
              <a:rPr lang="de-DE" sz="1400" dirty="0">
                <a:solidFill>
                  <a:schemeClr val="bg1"/>
                </a:solidFill>
                <a:latin typeface="Franklin Gothic Book" panose="020B0503020102020204" pitchFamily="34" charset="0"/>
              </a:rPr>
              <a:t>.</a:t>
            </a:r>
          </a:p>
          <a:p>
            <a:endParaRPr lang="en-US" dirty="0">
              <a:solidFill>
                <a:schemeClr val="bg1"/>
              </a:solidFill>
            </a:endParaRPr>
          </a:p>
          <a:p>
            <a:pPr lvl="0"/>
            <a:endParaRPr lang="en-US" dirty="0"/>
          </a:p>
        </p:txBody>
      </p:sp>
      <p:sp>
        <p:nvSpPr>
          <p:cNvPr id="11" name="Picture Placeholder 10">
            <a:extLst>
              <a:ext uri="{FF2B5EF4-FFF2-40B4-BE49-F238E27FC236}">
                <a16:creationId xmlns:a16="http://schemas.microsoft.com/office/drawing/2014/main" id="{8B65CB9D-AA49-05C2-2100-C63D32C82B85}"/>
              </a:ext>
            </a:extLst>
          </p:cNvPr>
          <p:cNvSpPr>
            <a:spLocks noGrp="1"/>
          </p:cNvSpPr>
          <p:nvPr>
            <p:ph type="pic" sz="quarter" idx="12"/>
          </p:nvPr>
        </p:nvSpPr>
        <p:spPr>
          <a:xfrm>
            <a:off x="1101943" y="4045824"/>
            <a:ext cx="2951163" cy="1555750"/>
          </a:xfrm>
        </p:spPr>
        <p:txBody>
          <a:bodyPr/>
          <a:lstStyle>
            <a:lvl1pPr marL="0" indent="0">
              <a:buNone/>
              <a:defRPr/>
            </a:lvl1pPr>
          </a:lstStyle>
          <a:p>
            <a:r>
              <a:rPr lang="en-US"/>
              <a:t>Click icon to add picture</a:t>
            </a:r>
            <a:endParaRPr lang="en-US" dirty="0"/>
          </a:p>
        </p:txBody>
      </p:sp>
      <p:sp>
        <p:nvSpPr>
          <p:cNvPr id="17" name="Text Placeholder 6">
            <a:extLst>
              <a:ext uri="{FF2B5EF4-FFF2-40B4-BE49-F238E27FC236}">
                <a16:creationId xmlns:a16="http://schemas.microsoft.com/office/drawing/2014/main" id="{43204028-135E-83A2-B94A-693154F531B4}"/>
              </a:ext>
            </a:extLst>
          </p:cNvPr>
          <p:cNvSpPr>
            <a:spLocks noGrp="1"/>
          </p:cNvSpPr>
          <p:nvPr>
            <p:ph type="body" sz="quarter" idx="13" hasCustomPrompt="1"/>
          </p:nvPr>
        </p:nvSpPr>
        <p:spPr>
          <a:xfrm>
            <a:off x="4421284" y="1436468"/>
            <a:ext cx="3319462" cy="339561"/>
          </a:xfrm>
        </p:spPr>
        <p:txBody>
          <a:bodyPr>
            <a:noAutofit/>
          </a:bodyPr>
          <a:lstStyle>
            <a:lvl1pPr marL="0" indent="0" algn="ctr" fontAlgn="t">
              <a:spcBef>
                <a:spcPts val="0"/>
              </a:spcBef>
              <a:buFontTx/>
              <a:buNone/>
              <a:defRPr sz="1800" baseline="0">
                <a:solidFill>
                  <a:schemeClr val="bg1"/>
                </a:solidFill>
                <a:latin typeface="+mj-lt"/>
              </a:defRPr>
            </a:lvl1pPr>
          </a:lstStyle>
          <a:p>
            <a:pPr lvl="0"/>
            <a:r>
              <a:rPr lang="en-US" dirty="0"/>
              <a:t>Click to edit Subhead</a:t>
            </a:r>
          </a:p>
        </p:txBody>
      </p:sp>
      <p:sp>
        <p:nvSpPr>
          <p:cNvPr id="18" name="Text Placeholder 8">
            <a:extLst>
              <a:ext uri="{FF2B5EF4-FFF2-40B4-BE49-F238E27FC236}">
                <a16:creationId xmlns:a16="http://schemas.microsoft.com/office/drawing/2014/main" id="{756D1137-A56F-85A2-FEB3-FEBA9D3C86F5}"/>
              </a:ext>
            </a:extLst>
          </p:cNvPr>
          <p:cNvSpPr>
            <a:spLocks noGrp="1"/>
          </p:cNvSpPr>
          <p:nvPr>
            <p:ph type="body" sz="quarter" idx="14" hasCustomPrompt="1"/>
          </p:nvPr>
        </p:nvSpPr>
        <p:spPr>
          <a:xfrm>
            <a:off x="4619721" y="2043222"/>
            <a:ext cx="2950589" cy="1691333"/>
          </a:xfrm>
        </p:spPr>
        <p:txBody>
          <a:bodyPr>
            <a:noAutofit/>
          </a:bodyPr>
          <a:lstStyle>
            <a:lvl1pPr marL="0" indent="0" algn="l">
              <a:buFontTx/>
              <a:buNone/>
              <a:defRPr sz="1400">
                <a:solidFill>
                  <a:schemeClr val="bg1"/>
                </a:solidFill>
                <a:latin typeface="+mn-lt"/>
              </a:defRPr>
            </a:lvl1pPr>
          </a:lstStyle>
          <a:p>
            <a:r>
              <a:rPr lang="de-DE" sz="1400" dirty="0" err="1">
                <a:solidFill>
                  <a:schemeClr val="bg1"/>
                </a:solidFill>
                <a:latin typeface="Franklin Gothic Book" panose="020B0503020102020204" pitchFamily="34" charset="0"/>
              </a:rPr>
              <a:t>Lorem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ipsum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dolor</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sit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amet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consetetur</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sadipscing</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elitr</a:t>
            </a:r>
            <a:r>
              <a:rPr lang="de-DE" sz="1400" dirty="0">
                <a:solidFill>
                  <a:schemeClr val="bg1"/>
                </a:solidFill>
                <a:latin typeface="Franklin Gothic Book" panose="020B0503020102020204" pitchFamily="34" charset="0"/>
              </a:rPr>
              <a:t>, sed </a:t>
            </a:r>
            <a:r>
              <a:rPr lang="de-DE" sz="1400" dirty="0" err="1">
                <a:solidFill>
                  <a:schemeClr val="bg1"/>
                </a:solidFill>
                <a:latin typeface="Franklin Gothic Book" panose="020B0503020102020204" pitchFamily="34" charset="0"/>
              </a:rPr>
              <a:t>diam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nonumy</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eirmod</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tempor</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invidunt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ut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labore</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dolore</a:t>
            </a:r>
            <a:r>
              <a:rPr lang="de-DE" sz="1400" dirty="0">
                <a:solidFill>
                  <a:schemeClr val="bg1"/>
                </a:solidFill>
                <a:latin typeface="Franklin Gothic Book" panose="020B0503020102020204" pitchFamily="34" charset="0"/>
              </a:rPr>
              <a:t> magna </a:t>
            </a:r>
            <a:r>
              <a:rPr lang="de-DE" sz="1400" dirty="0" err="1">
                <a:solidFill>
                  <a:schemeClr val="bg1"/>
                </a:solidFill>
                <a:latin typeface="Franklin Gothic Book" panose="020B0503020102020204" pitchFamily="34" charset="0"/>
              </a:rPr>
              <a:t>aliquyam</a:t>
            </a:r>
            <a:r>
              <a:rPr lang="de-DE" sz="1400" dirty="0">
                <a:solidFill>
                  <a:schemeClr val="bg1"/>
                </a:solidFill>
                <a:latin typeface="Franklin Gothic Book" panose="020B0503020102020204" pitchFamily="34" charset="0"/>
              </a:rPr>
              <a:t> erat, sed </a:t>
            </a:r>
            <a:r>
              <a:rPr lang="de-DE" sz="1400" dirty="0" err="1">
                <a:solidFill>
                  <a:schemeClr val="bg1"/>
                </a:solidFill>
                <a:latin typeface="Franklin Gothic Book" panose="020B0503020102020204" pitchFamily="34" charset="0"/>
              </a:rPr>
              <a:t>diam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voluptua</a:t>
            </a:r>
            <a:r>
              <a:rPr lang="de-DE" sz="1400" dirty="0">
                <a:solidFill>
                  <a:schemeClr val="bg1"/>
                </a:solidFill>
                <a:latin typeface="Franklin Gothic Book" panose="020B0503020102020204" pitchFamily="34" charset="0"/>
              </a:rPr>
              <a:t>. At </a:t>
            </a:r>
            <a:r>
              <a:rPr lang="de-DE" sz="1400" dirty="0" err="1">
                <a:solidFill>
                  <a:schemeClr val="bg1"/>
                </a:solidFill>
                <a:latin typeface="Franklin Gothic Book" panose="020B0503020102020204" pitchFamily="34" charset="0"/>
              </a:rPr>
              <a:t>vero</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eos</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accusam</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justo</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duo</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dolores</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ea</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rebum</a:t>
            </a:r>
            <a:r>
              <a:rPr lang="de-DE" sz="1400" dirty="0">
                <a:solidFill>
                  <a:schemeClr val="bg1"/>
                </a:solidFill>
                <a:latin typeface="Franklin Gothic Book" panose="020B0503020102020204" pitchFamily="34" charset="0"/>
              </a:rPr>
              <a:t>.</a:t>
            </a:r>
          </a:p>
          <a:p>
            <a:endParaRPr lang="en-US" dirty="0">
              <a:solidFill>
                <a:schemeClr val="bg1"/>
              </a:solidFill>
            </a:endParaRPr>
          </a:p>
          <a:p>
            <a:pPr lvl="0"/>
            <a:endParaRPr lang="en-US" dirty="0"/>
          </a:p>
        </p:txBody>
      </p:sp>
      <p:sp>
        <p:nvSpPr>
          <p:cNvPr id="19" name="Picture Placeholder 10">
            <a:extLst>
              <a:ext uri="{FF2B5EF4-FFF2-40B4-BE49-F238E27FC236}">
                <a16:creationId xmlns:a16="http://schemas.microsoft.com/office/drawing/2014/main" id="{D4E810FD-2D00-764A-B144-B235C21E32F6}"/>
              </a:ext>
            </a:extLst>
          </p:cNvPr>
          <p:cNvSpPr>
            <a:spLocks noGrp="1"/>
          </p:cNvSpPr>
          <p:nvPr>
            <p:ph type="pic" sz="quarter" idx="15"/>
          </p:nvPr>
        </p:nvSpPr>
        <p:spPr>
          <a:xfrm>
            <a:off x="4619721" y="4045824"/>
            <a:ext cx="2951163" cy="1555750"/>
          </a:xfrm>
        </p:spPr>
        <p:txBody>
          <a:bodyPr/>
          <a:lstStyle>
            <a:lvl1pPr marL="0" indent="0">
              <a:buNone/>
              <a:defRPr/>
            </a:lvl1pPr>
          </a:lstStyle>
          <a:p>
            <a:r>
              <a:rPr lang="en-US"/>
              <a:t>Click icon to add picture</a:t>
            </a:r>
            <a:endParaRPr lang="en-US" dirty="0"/>
          </a:p>
        </p:txBody>
      </p:sp>
      <p:sp>
        <p:nvSpPr>
          <p:cNvPr id="21" name="Text Placeholder 6">
            <a:extLst>
              <a:ext uri="{FF2B5EF4-FFF2-40B4-BE49-F238E27FC236}">
                <a16:creationId xmlns:a16="http://schemas.microsoft.com/office/drawing/2014/main" id="{0A71EF50-386A-A3B9-93FB-6EF179A4EE47}"/>
              </a:ext>
            </a:extLst>
          </p:cNvPr>
          <p:cNvSpPr>
            <a:spLocks noGrp="1"/>
          </p:cNvSpPr>
          <p:nvPr>
            <p:ph type="body" sz="quarter" idx="16" hasCustomPrompt="1"/>
          </p:nvPr>
        </p:nvSpPr>
        <p:spPr>
          <a:xfrm>
            <a:off x="7938803" y="1433918"/>
            <a:ext cx="3319462" cy="339561"/>
          </a:xfrm>
        </p:spPr>
        <p:txBody>
          <a:bodyPr>
            <a:noAutofit/>
          </a:bodyPr>
          <a:lstStyle>
            <a:lvl1pPr marL="0" indent="0" algn="ctr" fontAlgn="t">
              <a:spcBef>
                <a:spcPts val="0"/>
              </a:spcBef>
              <a:buFontTx/>
              <a:buNone/>
              <a:defRPr sz="1800" b="1" baseline="0">
                <a:solidFill>
                  <a:schemeClr val="bg1"/>
                </a:solidFill>
                <a:latin typeface="+mj-lt"/>
              </a:defRPr>
            </a:lvl1pPr>
          </a:lstStyle>
          <a:p>
            <a:pPr lvl="0"/>
            <a:r>
              <a:rPr lang="en-US" dirty="0"/>
              <a:t>Click to edit Subhead</a:t>
            </a:r>
          </a:p>
        </p:txBody>
      </p:sp>
      <p:sp>
        <p:nvSpPr>
          <p:cNvPr id="22" name="Text Placeholder 8">
            <a:extLst>
              <a:ext uri="{FF2B5EF4-FFF2-40B4-BE49-F238E27FC236}">
                <a16:creationId xmlns:a16="http://schemas.microsoft.com/office/drawing/2014/main" id="{326B9638-0AB1-0F11-EA67-211E59867313}"/>
              </a:ext>
            </a:extLst>
          </p:cNvPr>
          <p:cNvSpPr>
            <a:spLocks noGrp="1"/>
          </p:cNvSpPr>
          <p:nvPr>
            <p:ph type="body" sz="quarter" idx="17" hasCustomPrompt="1"/>
          </p:nvPr>
        </p:nvSpPr>
        <p:spPr>
          <a:xfrm>
            <a:off x="8137240" y="2040672"/>
            <a:ext cx="2950589" cy="1691333"/>
          </a:xfrm>
        </p:spPr>
        <p:txBody>
          <a:bodyPr>
            <a:noAutofit/>
          </a:bodyPr>
          <a:lstStyle>
            <a:lvl1pPr marL="0" indent="0" algn="l">
              <a:buFontTx/>
              <a:buNone/>
              <a:defRPr sz="1400" b="1">
                <a:solidFill>
                  <a:schemeClr val="bg1"/>
                </a:solidFill>
                <a:latin typeface="+mn-lt"/>
              </a:defRPr>
            </a:lvl1pPr>
          </a:lstStyle>
          <a:p>
            <a:r>
              <a:rPr lang="de-DE" sz="1400" dirty="0" err="1">
                <a:solidFill>
                  <a:schemeClr val="bg1"/>
                </a:solidFill>
                <a:latin typeface="Franklin Gothic Book" panose="020B0503020102020204" pitchFamily="34" charset="0"/>
              </a:rPr>
              <a:t>Lorem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ipsum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dolor</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sit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amet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consetetur</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sadipscing</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elitr</a:t>
            </a:r>
            <a:r>
              <a:rPr lang="de-DE" sz="1400" dirty="0">
                <a:solidFill>
                  <a:schemeClr val="bg1"/>
                </a:solidFill>
                <a:latin typeface="Franklin Gothic Book" panose="020B0503020102020204" pitchFamily="34" charset="0"/>
              </a:rPr>
              <a:t>, sed </a:t>
            </a:r>
            <a:r>
              <a:rPr lang="de-DE" sz="1400" dirty="0" err="1">
                <a:solidFill>
                  <a:schemeClr val="bg1"/>
                </a:solidFill>
                <a:latin typeface="Franklin Gothic Book" panose="020B0503020102020204" pitchFamily="34" charset="0"/>
              </a:rPr>
              <a:t>diam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nonumy</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eirmod</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tempor</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invidunt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ut</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labore</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dolore</a:t>
            </a:r>
            <a:r>
              <a:rPr lang="de-DE" sz="1400" dirty="0">
                <a:solidFill>
                  <a:schemeClr val="bg1"/>
                </a:solidFill>
                <a:latin typeface="Franklin Gothic Book" panose="020B0503020102020204" pitchFamily="34" charset="0"/>
              </a:rPr>
              <a:t> magna </a:t>
            </a:r>
            <a:r>
              <a:rPr lang="de-DE" sz="1400" dirty="0" err="1">
                <a:solidFill>
                  <a:schemeClr val="bg1"/>
                </a:solidFill>
                <a:latin typeface="Franklin Gothic Book" panose="020B0503020102020204" pitchFamily="34" charset="0"/>
              </a:rPr>
              <a:t>aliquyam</a:t>
            </a:r>
            <a:r>
              <a:rPr lang="de-DE" sz="1400" dirty="0">
                <a:solidFill>
                  <a:schemeClr val="bg1"/>
                </a:solidFill>
                <a:latin typeface="Franklin Gothic Book" panose="020B0503020102020204" pitchFamily="34" charset="0"/>
              </a:rPr>
              <a:t> erat, sed </a:t>
            </a:r>
            <a:r>
              <a:rPr lang="de-DE" sz="1400" dirty="0" err="1">
                <a:solidFill>
                  <a:schemeClr val="bg1"/>
                </a:solidFill>
                <a:latin typeface="Franklin Gothic Book" panose="020B0503020102020204" pitchFamily="34" charset="0"/>
              </a:rPr>
              <a:t>diam</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voluptua</a:t>
            </a:r>
            <a:r>
              <a:rPr lang="de-DE" sz="1400" dirty="0">
                <a:solidFill>
                  <a:schemeClr val="bg1"/>
                </a:solidFill>
                <a:latin typeface="Franklin Gothic Book" panose="020B0503020102020204" pitchFamily="34" charset="0"/>
              </a:rPr>
              <a:t>. At </a:t>
            </a:r>
            <a:r>
              <a:rPr lang="de-DE" sz="1400" dirty="0" err="1">
                <a:solidFill>
                  <a:schemeClr val="bg1"/>
                </a:solidFill>
                <a:latin typeface="Franklin Gothic Book" panose="020B0503020102020204" pitchFamily="34" charset="0"/>
              </a:rPr>
              <a:t>vero</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eos</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accusam</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justo</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duo</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dolores</a:t>
            </a:r>
            <a:r>
              <a:rPr lang="de-DE" sz="1400" dirty="0">
                <a:solidFill>
                  <a:schemeClr val="bg1"/>
                </a:solidFill>
                <a:latin typeface="Franklin Gothic Book" panose="020B0503020102020204" pitchFamily="34" charset="0"/>
              </a:rPr>
              <a:t> et </a:t>
            </a:r>
            <a:r>
              <a:rPr lang="de-DE" sz="1400" dirty="0" err="1">
                <a:solidFill>
                  <a:schemeClr val="bg1"/>
                </a:solidFill>
                <a:latin typeface="Franklin Gothic Book" panose="020B0503020102020204" pitchFamily="34" charset="0"/>
              </a:rPr>
              <a:t>ea</a:t>
            </a:r>
            <a:r>
              <a:rPr lang="de-DE" sz="1400" dirty="0">
                <a:solidFill>
                  <a:schemeClr val="bg1"/>
                </a:solidFill>
                <a:latin typeface="Franklin Gothic Book" panose="020B0503020102020204" pitchFamily="34" charset="0"/>
              </a:rPr>
              <a:t> </a:t>
            </a:r>
            <a:r>
              <a:rPr lang="de-DE" sz="1400" dirty="0" err="1">
                <a:solidFill>
                  <a:schemeClr val="bg1"/>
                </a:solidFill>
                <a:latin typeface="Franklin Gothic Book" panose="020B0503020102020204" pitchFamily="34" charset="0"/>
              </a:rPr>
              <a:t>rebum</a:t>
            </a:r>
            <a:r>
              <a:rPr lang="de-DE" sz="1400" dirty="0">
                <a:solidFill>
                  <a:schemeClr val="bg1"/>
                </a:solidFill>
                <a:latin typeface="Franklin Gothic Book" panose="020B0503020102020204" pitchFamily="34" charset="0"/>
              </a:rPr>
              <a:t>.</a:t>
            </a:r>
          </a:p>
          <a:p>
            <a:endParaRPr lang="en-US" dirty="0">
              <a:solidFill>
                <a:schemeClr val="bg1"/>
              </a:solidFill>
            </a:endParaRPr>
          </a:p>
          <a:p>
            <a:pPr lvl="0"/>
            <a:endParaRPr lang="en-US" dirty="0"/>
          </a:p>
        </p:txBody>
      </p:sp>
      <p:sp>
        <p:nvSpPr>
          <p:cNvPr id="23" name="Picture Placeholder 10">
            <a:extLst>
              <a:ext uri="{FF2B5EF4-FFF2-40B4-BE49-F238E27FC236}">
                <a16:creationId xmlns:a16="http://schemas.microsoft.com/office/drawing/2014/main" id="{6AE17ED9-FDD9-34C3-1F7D-9A8EA4C4B40E}"/>
              </a:ext>
            </a:extLst>
          </p:cNvPr>
          <p:cNvSpPr>
            <a:spLocks noGrp="1"/>
          </p:cNvSpPr>
          <p:nvPr>
            <p:ph type="pic" sz="quarter" idx="18"/>
          </p:nvPr>
        </p:nvSpPr>
        <p:spPr>
          <a:xfrm>
            <a:off x="8137240" y="4043274"/>
            <a:ext cx="2951163" cy="1555750"/>
          </a:xfrm>
        </p:spPr>
        <p:txBody>
          <a:bodyPr/>
          <a:lstStyle>
            <a:lvl1pPr marL="0" indent="0">
              <a:buNone/>
              <a:defRPr b="1"/>
            </a:lvl1pPr>
          </a:lstStyle>
          <a:p>
            <a:r>
              <a:rPr lang="en-US"/>
              <a:t>Click icon to add picture</a:t>
            </a:r>
            <a:endParaRPr lang="en-US" dirty="0"/>
          </a:p>
        </p:txBody>
      </p:sp>
      <p:sp>
        <p:nvSpPr>
          <p:cNvPr id="16" name="Title 15">
            <a:extLst>
              <a:ext uri="{FF2B5EF4-FFF2-40B4-BE49-F238E27FC236}">
                <a16:creationId xmlns:a16="http://schemas.microsoft.com/office/drawing/2014/main" id="{77D3ED32-45F9-B948-371F-67E8465B2438}"/>
              </a:ext>
            </a:extLst>
          </p:cNvPr>
          <p:cNvSpPr>
            <a:spLocks noGrp="1"/>
          </p:cNvSpPr>
          <p:nvPr>
            <p:ph type="title"/>
          </p:nvPr>
        </p:nvSpPr>
        <p:spPr/>
        <p:txBody>
          <a:bodyPr/>
          <a:lstStyle/>
          <a:p>
            <a:r>
              <a:rPr lang="en-US"/>
              <a:t>Click to edit Master title style</a:t>
            </a:r>
          </a:p>
        </p:txBody>
      </p:sp>
      <p:sp>
        <p:nvSpPr>
          <p:cNvPr id="2" name="Slide Number Placeholder 1">
            <a:extLst>
              <a:ext uri="{FF2B5EF4-FFF2-40B4-BE49-F238E27FC236}">
                <a16:creationId xmlns:a16="http://schemas.microsoft.com/office/drawing/2014/main" id="{6B79AD88-FE01-5097-473B-0D0ED2D85A41}"/>
              </a:ext>
            </a:extLst>
          </p:cNvPr>
          <p:cNvSpPr>
            <a:spLocks noGrp="1"/>
          </p:cNvSpPr>
          <p:nvPr>
            <p:ph type="sldNum" sz="quarter" idx="19"/>
          </p:nvPr>
        </p:nvSpPr>
        <p:spPr/>
        <p:txBody>
          <a:bodyPr/>
          <a:lstStyle/>
          <a:p>
            <a:fld id="{3086EA1D-707D-B54C-8FFB-433BD1A27D0B}" type="slidenum">
              <a:rPr lang="en-US" smtClean="0"/>
              <a:pPr/>
              <a:t>‹#›</a:t>
            </a:fld>
            <a:endParaRPr lang="en-US" dirty="0"/>
          </a:p>
        </p:txBody>
      </p:sp>
      <p:pic>
        <p:nvPicPr>
          <p:cNvPr id="6" name="Picture 5">
            <a:extLst>
              <a:ext uri="{FF2B5EF4-FFF2-40B4-BE49-F238E27FC236}">
                <a16:creationId xmlns:a16="http://schemas.microsoft.com/office/drawing/2014/main" id="{4130A3CB-3526-C8C5-43EC-0332466CDAF1}"/>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22167126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mparison - 3 Blocks - Go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C98D576-4759-5408-883D-2E56D9D0F603}"/>
              </a:ext>
            </a:extLst>
          </p:cNvPr>
          <p:cNvSpPr/>
          <p:nvPr userDrawn="1"/>
        </p:nvSpPr>
        <p:spPr>
          <a:xfrm>
            <a:off x="7938216" y="1315892"/>
            <a:ext cx="3319531"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2C44A1A-1D1D-F2D9-8EC1-EFF25EBA1FB0}"/>
              </a:ext>
            </a:extLst>
          </p:cNvPr>
          <p:cNvSpPr/>
          <p:nvPr userDrawn="1"/>
        </p:nvSpPr>
        <p:spPr>
          <a:xfrm>
            <a:off x="4420697" y="1315893"/>
            <a:ext cx="3319531"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38D75A-DD50-6C6E-0A9D-7F77E72C780A}"/>
              </a:ext>
            </a:extLst>
          </p:cNvPr>
          <p:cNvSpPr/>
          <p:nvPr userDrawn="1"/>
        </p:nvSpPr>
        <p:spPr>
          <a:xfrm>
            <a:off x="903178" y="1315894"/>
            <a:ext cx="3319531"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6" name="Text Placeholder 6">
            <a:extLst>
              <a:ext uri="{FF2B5EF4-FFF2-40B4-BE49-F238E27FC236}">
                <a16:creationId xmlns:a16="http://schemas.microsoft.com/office/drawing/2014/main" id="{876A1563-09E6-06B6-EC4A-8E309CC57B11}"/>
              </a:ext>
            </a:extLst>
          </p:cNvPr>
          <p:cNvSpPr>
            <a:spLocks noGrp="1"/>
          </p:cNvSpPr>
          <p:nvPr>
            <p:ph type="body" sz="quarter" idx="10" hasCustomPrompt="1"/>
          </p:nvPr>
        </p:nvSpPr>
        <p:spPr>
          <a:xfrm>
            <a:off x="903247" y="1436466"/>
            <a:ext cx="3319462" cy="339561"/>
          </a:xfrm>
        </p:spPr>
        <p:txBody>
          <a:bodyPr>
            <a:noAutofit/>
          </a:bodyPr>
          <a:lstStyle>
            <a:lvl1pPr marL="0" indent="0" algn="ctr" fontAlgn="t">
              <a:spcBef>
                <a:spcPts val="0"/>
              </a:spcBef>
              <a:buFontTx/>
              <a:buNone/>
              <a:defRPr sz="1800" baseline="0">
                <a:solidFill>
                  <a:schemeClr val="tx1"/>
                </a:solidFill>
                <a:latin typeface="+mj-lt"/>
              </a:defRPr>
            </a:lvl1pPr>
          </a:lstStyle>
          <a:p>
            <a:pPr lvl="0"/>
            <a:r>
              <a:rPr lang="en-US" dirty="0"/>
              <a:t>Click to edit Subhead</a:t>
            </a:r>
          </a:p>
        </p:txBody>
      </p:sp>
      <p:sp>
        <p:nvSpPr>
          <p:cNvPr id="22" name="Text Placeholder 6">
            <a:extLst>
              <a:ext uri="{FF2B5EF4-FFF2-40B4-BE49-F238E27FC236}">
                <a16:creationId xmlns:a16="http://schemas.microsoft.com/office/drawing/2014/main" id="{AF401EC8-7352-A985-133C-726A718A9E9A}"/>
              </a:ext>
            </a:extLst>
          </p:cNvPr>
          <p:cNvSpPr>
            <a:spLocks noGrp="1"/>
          </p:cNvSpPr>
          <p:nvPr>
            <p:ph type="body" sz="quarter" idx="13" hasCustomPrompt="1"/>
          </p:nvPr>
        </p:nvSpPr>
        <p:spPr>
          <a:xfrm>
            <a:off x="4421025" y="1436466"/>
            <a:ext cx="3319462" cy="339561"/>
          </a:xfrm>
        </p:spPr>
        <p:txBody>
          <a:bodyPr>
            <a:noAutofit/>
          </a:bodyPr>
          <a:lstStyle>
            <a:lvl1pPr marL="0" indent="0" algn="ctr" fontAlgn="t">
              <a:spcBef>
                <a:spcPts val="0"/>
              </a:spcBef>
              <a:buFontTx/>
              <a:buNone/>
              <a:defRPr sz="1800" baseline="0">
                <a:solidFill>
                  <a:schemeClr val="tx1"/>
                </a:solidFill>
                <a:latin typeface="+mj-lt"/>
              </a:defRPr>
            </a:lvl1pPr>
          </a:lstStyle>
          <a:p>
            <a:pPr lvl="0"/>
            <a:r>
              <a:rPr lang="en-US" dirty="0"/>
              <a:t>Click to edit Subhead</a:t>
            </a:r>
          </a:p>
        </p:txBody>
      </p:sp>
      <p:sp>
        <p:nvSpPr>
          <p:cNvPr id="26" name="Text Placeholder 6">
            <a:extLst>
              <a:ext uri="{FF2B5EF4-FFF2-40B4-BE49-F238E27FC236}">
                <a16:creationId xmlns:a16="http://schemas.microsoft.com/office/drawing/2014/main" id="{71A04C69-EC92-81B2-FCD5-39464C669BEB}"/>
              </a:ext>
            </a:extLst>
          </p:cNvPr>
          <p:cNvSpPr>
            <a:spLocks noGrp="1"/>
          </p:cNvSpPr>
          <p:nvPr>
            <p:ph type="body" sz="quarter" idx="16" hasCustomPrompt="1"/>
          </p:nvPr>
        </p:nvSpPr>
        <p:spPr>
          <a:xfrm>
            <a:off x="7938544" y="1433916"/>
            <a:ext cx="3319462" cy="339561"/>
          </a:xfrm>
        </p:spPr>
        <p:txBody>
          <a:bodyPr>
            <a:noAutofit/>
          </a:bodyPr>
          <a:lstStyle>
            <a:lvl1pPr marL="0" indent="0" algn="ctr" fontAlgn="t">
              <a:spcBef>
                <a:spcPts val="0"/>
              </a:spcBef>
              <a:buFontTx/>
              <a:buNone/>
              <a:defRPr sz="1800" b="1" baseline="0">
                <a:solidFill>
                  <a:schemeClr val="tx1"/>
                </a:solidFill>
                <a:latin typeface="+mj-lt"/>
              </a:defRPr>
            </a:lvl1pPr>
          </a:lstStyle>
          <a:p>
            <a:pPr lvl="0"/>
            <a:r>
              <a:rPr lang="en-US" dirty="0"/>
              <a:t>Click to edit Subhead</a:t>
            </a:r>
          </a:p>
        </p:txBody>
      </p:sp>
      <p:sp>
        <p:nvSpPr>
          <p:cNvPr id="30" name="Text Placeholder 3">
            <a:extLst>
              <a:ext uri="{FF2B5EF4-FFF2-40B4-BE49-F238E27FC236}">
                <a16:creationId xmlns:a16="http://schemas.microsoft.com/office/drawing/2014/main" id="{AE5BF8CB-9477-F598-75C4-6F35D608B35B}"/>
              </a:ext>
            </a:extLst>
          </p:cNvPr>
          <p:cNvSpPr>
            <a:spLocks noGrp="1"/>
          </p:cNvSpPr>
          <p:nvPr>
            <p:ph type="body" sz="half" idx="2" hasCustomPrompt="1"/>
          </p:nvPr>
        </p:nvSpPr>
        <p:spPr>
          <a:xfrm>
            <a:off x="1101684" y="2040670"/>
            <a:ext cx="2951163" cy="1691333"/>
          </a:xfrm>
        </p:spPr>
        <p:txBody>
          <a:bodyPr>
            <a:normAutofit/>
          </a:bodyPr>
          <a:lstStyle>
            <a:lvl1pPr marL="0" indent="0">
              <a:buNone/>
              <a:defRPr sz="14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body copy.</a:t>
            </a:r>
          </a:p>
        </p:txBody>
      </p:sp>
      <p:sp>
        <p:nvSpPr>
          <p:cNvPr id="31" name="Text Placeholder 3">
            <a:extLst>
              <a:ext uri="{FF2B5EF4-FFF2-40B4-BE49-F238E27FC236}">
                <a16:creationId xmlns:a16="http://schemas.microsoft.com/office/drawing/2014/main" id="{AE6CE746-1703-63A8-BBD4-546AD104E27E}"/>
              </a:ext>
            </a:extLst>
          </p:cNvPr>
          <p:cNvSpPr>
            <a:spLocks noGrp="1"/>
          </p:cNvSpPr>
          <p:nvPr>
            <p:ph type="body" sz="half" idx="24" hasCustomPrompt="1"/>
          </p:nvPr>
        </p:nvSpPr>
        <p:spPr>
          <a:xfrm>
            <a:off x="4604880" y="2065258"/>
            <a:ext cx="2951163" cy="1691333"/>
          </a:xfrm>
        </p:spPr>
        <p:txBody>
          <a:bodyPr>
            <a:normAutofit/>
          </a:bodyPr>
          <a:lstStyle>
            <a:lvl1pPr marL="0" indent="0">
              <a:buNone/>
              <a:defRPr sz="14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body copy.</a:t>
            </a:r>
          </a:p>
        </p:txBody>
      </p:sp>
      <p:sp>
        <p:nvSpPr>
          <p:cNvPr id="33" name="Picture Placeholder 10">
            <a:extLst>
              <a:ext uri="{FF2B5EF4-FFF2-40B4-BE49-F238E27FC236}">
                <a16:creationId xmlns:a16="http://schemas.microsoft.com/office/drawing/2014/main" id="{53952BA5-2190-5106-0EBD-DA1D15EFBB9D}"/>
              </a:ext>
            </a:extLst>
          </p:cNvPr>
          <p:cNvSpPr>
            <a:spLocks noGrp="1"/>
          </p:cNvSpPr>
          <p:nvPr>
            <p:ph type="pic" sz="quarter" idx="12"/>
          </p:nvPr>
        </p:nvSpPr>
        <p:spPr>
          <a:xfrm>
            <a:off x="1101684" y="4045822"/>
            <a:ext cx="2951163" cy="1555750"/>
          </a:xfrm>
        </p:spPr>
        <p:txBody>
          <a:bodyPr/>
          <a:lstStyle>
            <a:lvl1pPr marL="0" indent="0">
              <a:buNone/>
              <a:defRPr/>
            </a:lvl1pPr>
          </a:lstStyle>
          <a:p>
            <a:r>
              <a:rPr lang="en-US"/>
              <a:t>Click icon to add picture</a:t>
            </a:r>
            <a:endParaRPr lang="en-US" dirty="0"/>
          </a:p>
        </p:txBody>
      </p:sp>
      <p:sp>
        <p:nvSpPr>
          <p:cNvPr id="34" name="Picture Placeholder 10">
            <a:extLst>
              <a:ext uri="{FF2B5EF4-FFF2-40B4-BE49-F238E27FC236}">
                <a16:creationId xmlns:a16="http://schemas.microsoft.com/office/drawing/2014/main" id="{835FE666-CADC-4DB4-80A4-BFD9823DE051}"/>
              </a:ext>
            </a:extLst>
          </p:cNvPr>
          <p:cNvSpPr>
            <a:spLocks noGrp="1"/>
          </p:cNvSpPr>
          <p:nvPr>
            <p:ph type="pic" sz="quarter" idx="15"/>
          </p:nvPr>
        </p:nvSpPr>
        <p:spPr>
          <a:xfrm>
            <a:off x="4619462" y="4045822"/>
            <a:ext cx="2951163" cy="1555750"/>
          </a:xfrm>
        </p:spPr>
        <p:txBody>
          <a:bodyPr/>
          <a:lstStyle>
            <a:lvl1pPr marL="0" indent="0">
              <a:buNone/>
              <a:defRPr/>
            </a:lvl1pPr>
          </a:lstStyle>
          <a:p>
            <a:r>
              <a:rPr lang="en-US"/>
              <a:t>Click icon to add picture</a:t>
            </a:r>
            <a:endParaRPr lang="en-US" dirty="0"/>
          </a:p>
        </p:txBody>
      </p:sp>
      <p:sp>
        <p:nvSpPr>
          <p:cNvPr id="35" name="Picture Placeholder 10">
            <a:extLst>
              <a:ext uri="{FF2B5EF4-FFF2-40B4-BE49-F238E27FC236}">
                <a16:creationId xmlns:a16="http://schemas.microsoft.com/office/drawing/2014/main" id="{AECA5017-0E7C-4957-02B2-65FA6C1F6E5F}"/>
              </a:ext>
            </a:extLst>
          </p:cNvPr>
          <p:cNvSpPr>
            <a:spLocks noGrp="1"/>
          </p:cNvSpPr>
          <p:nvPr>
            <p:ph type="pic" sz="quarter" idx="18"/>
          </p:nvPr>
        </p:nvSpPr>
        <p:spPr>
          <a:xfrm>
            <a:off x="8136981" y="4043272"/>
            <a:ext cx="2951163" cy="1555750"/>
          </a:xfrm>
        </p:spPr>
        <p:txBody>
          <a:bodyPr/>
          <a:lstStyle>
            <a:lvl1pPr marL="0" indent="0">
              <a:buNone/>
              <a:defRPr b="1"/>
            </a:lvl1pPr>
          </a:lstStyle>
          <a:p>
            <a:r>
              <a:rPr lang="en-US"/>
              <a:t>Click icon to add picture</a:t>
            </a:r>
            <a:endParaRPr lang="en-US" dirty="0"/>
          </a:p>
        </p:txBody>
      </p:sp>
      <p:sp>
        <p:nvSpPr>
          <p:cNvPr id="36" name="Text Placeholder 3">
            <a:extLst>
              <a:ext uri="{FF2B5EF4-FFF2-40B4-BE49-F238E27FC236}">
                <a16:creationId xmlns:a16="http://schemas.microsoft.com/office/drawing/2014/main" id="{9F4CE92C-83FA-CA44-69CB-E6229E144199}"/>
              </a:ext>
            </a:extLst>
          </p:cNvPr>
          <p:cNvSpPr>
            <a:spLocks noGrp="1"/>
          </p:cNvSpPr>
          <p:nvPr>
            <p:ph type="body" sz="half" idx="25" hasCustomPrompt="1"/>
          </p:nvPr>
        </p:nvSpPr>
        <p:spPr>
          <a:xfrm>
            <a:off x="8129414" y="2071424"/>
            <a:ext cx="2951163" cy="1691333"/>
          </a:xfrm>
        </p:spPr>
        <p:txBody>
          <a:bodyPr>
            <a:normAutofit/>
          </a:bodyPr>
          <a:lstStyle>
            <a:lvl1pPr marL="0" indent="0">
              <a:buNone/>
              <a:defRPr sz="14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body copy.</a:t>
            </a:r>
          </a:p>
        </p:txBody>
      </p:sp>
      <p:sp>
        <p:nvSpPr>
          <p:cNvPr id="40" name="Title 39">
            <a:extLst>
              <a:ext uri="{FF2B5EF4-FFF2-40B4-BE49-F238E27FC236}">
                <a16:creationId xmlns:a16="http://schemas.microsoft.com/office/drawing/2014/main" id="{2CAB310C-9DF2-C217-7A37-81705800EBE5}"/>
              </a:ext>
            </a:extLst>
          </p:cNvPr>
          <p:cNvSpPr>
            <a:spLocks noGrp="1"/>
          </p:cNvSpPr>
          <p:nvPr>
            <p:ph type="title"/>
          </p:nvPr>
        </p:nvSpPr>
        <p:spPr/>
        <p:txBody>
          <a:bodyPr/>
          <a:lstStyle/>
          <a:p>
            <a:r>
              <a:rPr lang="en-US"/>
              <a:t>Click to edit Master title style</a:t>
            </a:r>
          </a:p>
        </p:txBody>
      </p:sp>
      <p:sp>
        <p:nvSpPr>
          <p:cNvPr id="2" name="Slide Number Placeholder 1">
            <a:extLst>
              <a:ext uri="{FF2B5EF4-FFF2-40B4-BE49-F238E27FC236}">
                <a16:creationId xmlns:a16="http://schemas.microsoft.com/office/drawing/2014/main" id="{59CB0B28-EB34-B935-AE4A-7CE9E4336910}"/>
              </a:ext>
            </a:extLst>
          </p:cNvPr>
          <p:cNvSpPr>
            <a:spLocks noGrp="1"/>
          </p:cNvSpPr>
          <p:nvPr>
            <p:ph type="sldNum" sz="quarter" idx="26"/>
          </p:nvPr>
        </p:nvSpPr>
        <p:spPr/>
        <p:txBody>
          <a:bodyPr/>
          <a:lstStyle/>
          <a:p>
            <a:fld id="{3086EA1D-707D-B54C-8FFB-433BD1A27D0B}" type="slidenum">
              <a:rPr lang="en-US" smtClean="0"/>
              <a:pPr/>
              <a:t>‹#›</a:t>
            </a:fld>
            <a:endParaRPr lang="en-US" dirty="0"/>
          </a:p>
        </p:txBody>
      </p:sp>
      <p:pic>
        <p:nvPicPr>
          <p:cNvPr id="3" name="Picture 2">
            <a:extLst>
              <a:ext uri="{FF2B5EF4-FFF2-40B4-BE49-F238E27FC236}">
                <a16:creationId xmlns:a16="http://schemas.microsoft.com/office/drawing/2014/main" id="{800B8523-393F-4633-80E6-6E3708167CCC}"/>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18389466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 5 Color Blocks">
    <p:spTree>
      <p:nvGrpSpPr>
        <p:cNvPr id="1" name=""/>
        <p:cNvGrpSpPr/>
        <p:nvPr/>
      </p:nvGrpSpPr>
      <p:grpSpPr>
        <a:xfrm>
          <a:off x="0" y="0"/>
          <a:ext cx="0" cy="0"/>
          <a:chOff x="0" y="0"/>
          <a:chExt cx="0" cy="0"/>
        </a:xfrm>
      </p:grpSpPr>
      <p:sp>
        <p:nvSpPr>
          <p:cNvPr id="40" name="Title 39">
            <a:extLst>
              <a:ext uri="{FF2B5EF4-FFF2-40B4-BE49-F238E27FC236}">
                <a16:creationId xmlns:a16="http://schemas.microsoft.com/office/drawing/2014/main" id="{2CAB310C-9DF2-C217-7A37-81705800EBE5}"/>
              </a:ext>
            </a:extLst>
          </p:cNvPr>
          <p:cNvSpPr>
            <a:spLocks noGrp="1"/>
          </p:cNvSpPr>
          <p:nvPr>
            <p:ph type="title"/>
          </p:nvPr>
        </p:nvSpPr>
        <p:spPr/>
        <p:txBody>
          <a:bodyPr/>
          <a:lstStyle/>
          <a:p>
            <a:r>
              <a:rPr lang="en-US"/>
              <a:t>Click to edit Master title style</a:t>
            </a:r>
          </a:p>
        </p:txBody>
      </p:sp>
      <p:sp>
        <p:nvSpPr>
          <p:cNvPr id="2" name="Rectangle 1">
            <a:extLst>
              <a:ext uri="{FF2B5EF4-FFF2-40B4-BE49-F238E27FC236}">
                <a16:creationId xmlns:a16="http://schemas.microsoft.com/office/drawing/2014/main" id="{C979A34A-6A6B-FC98-1EC8-8347FAB1A48F}"/>
              </a:ext>
            </a:extLst>
          </p:cNvPr>
          <p:cNvSpPr/>
          <p:nvPr userDrawn="1"/>
        </p:nvSpPr>
        <p:spPr>
          <a:xfrm>
            <a:off x="1008584" y="1660596"/>
            <a:ext cx="1918020" cy="436418"/>
          </a:xfrm>
          <a:prstGeom prst="rect">
            <a:avLst/>
          </a:prstGeom>
          <a:solidFill>
            <a:schemeClr val="tx2"/>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1100" dirty="0">
              <a:solidFill>
                <a:schemeClr val="bg1"/>
              </a:solidFill>
              <a:latin typeface="Franklin Gothic Medium" panose="020B0603020102020204" pitchFamily="34" charset="0"/>
            </a:endParaRPr>
          </a:p>
        </p:txBody>
      </p:sp>
      <p:sp>
        <p:nvSpPr>
          <p:cNvPr id="7" name="Rectangle 6">
            <a:extLst>
              <a:ext uri="{FF2B5EF4-FFF2-40B4-BE49-F238E27FC236}">
                <a16:creationId xmlns:a16="http://schemas.microsoft.com/office/drawing/2014/main" id="{3C3F2A76-73C1-7478-1C52-F70D9B50BC0A}"/>
              </a:ext>
            </a:extLst>
          </p:cNvPr>
          <p:cNvSpPr/>
          <p:nvPr userDrawn="1"/>
        </p:nvSpPr>
        <p:spPr>
          <a:xfrm>
            <a:off x="1011339" y="2160555"/>
            <a:ext cx="1915265" cy="323350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1000"/>
              </a:spcAft>
              <a:buClr>
                <a:schemeClr val="tx1">
                  <a:lumMod val="50000"/>
                  <a:lumOff val="50000"/>
                </a:schemeClr>
              </a:buClr>
              <a:buSzTx/>
              <a:buFontTx/>
              <a:buNone/>
              <a:tabLst/>
              <a:defRPr/>
            </a:pPr>
            <a:endParaRPr lang="en-GB" sz="12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19" name="Rectangle 18">
            <a:extLst>
              <a:ext uri="{FF2B5EF4-FFF2-40B4-BE49-F238E27FC236}">
                <a16:creationId xmlns:a16="http://schemas.microsoft.com/office/drawing/2014/main" id="{3B6525D0-8078-E003-46A7-FFCB83C221E0}"/>
              </a:ext>
            </a:extLst>
          </p:cNvPr>
          <p:cNvSpPr/>
          <p:nvPr userDrawn="1"/>
        </p:nvSpPr>
        <p:spPr>
          <a:xfrm>
            <a:off x="3045437" y="1660596"/>
            <a:ext cx="1918020" cy="436418"/>
          </a:xfrm>
          <a:prstGeom prst="rect">
            <a:avLst/>
          </a:prstGeom>
          <a:solidFill>
            <a:schemeClr val="accent1">
              <a:lumMod val="75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1100" dirty="0">
              <a:solidFill>
                <a:schemeClr val="bg1"/>
              </a:solidFill>
              <a:latin typeface="Franklin Gothic Medium" panose="020B0603020102020204" pitchFamily="34" charset="0"/>
            </a:endParaRPr>
          </a:p>
        </p:txBody>
      </p:sp>
      <p:sp>
        <p:nvSpPr>
          <p:cNvPr id="20" name="Rectangle 19">
            <a:extLst>
              <a:ext uri="{FF2B5EF4-FFF2-40B4-BE49-F238E27FC236}">
                <a16:creationId xmlns:a16="http://schemas.microsoft.com/office/drawing/2014/main" id="{AE6AD059-9160-4AE4-0F86-92FB0AAD082C}"/>
              </a:ext>
            </a:extLst>
          </p:cNvPr>
          <p:cNvSpPr/>
          <p:nvPr userDrawn="1"/>
        </p:nvSpPr>
        <p:spPr>
          <a:xfrm>
            <a:off x="3048192" y="2160555"/>
            <a:ext cx="1915265" cy="323350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1000"/>
              </a:spcAft>
              <a:buClr>
                <a:schemeClr val="tx1">
                  <a:lumMod val="50000"/>
                  <a:lumOff val="50000"/>
                </a:schemeClr>
              </a:buClr>
              <a:buSzTx/>
              <a:buFontTx/>
              <a:buNone/>
              <a:tabLst/>
              <a:defRPr/>
            </a:pPr>
            <a:endParaRPr lang="en-GB" sz="12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1" name="Rectangle 20">
            <a:extLst>
              <a:ext uri="{FF2B5EF4-FFF2-40B4-BE49-F238E27FC236}">
                <a16:creationId xmlns:a16="http://schemas.microsoft.com/office/drawing/2014/main" id="{E0F701C0-7A2F-0B95-E95C-07302A14CA56}"/>
              </a:ext>
            </a:extLst>
          </p:cNvPr>
          <p:cNvSpPr/>
          <p:nvPr userDrawn="1"/>
        </p:nvSpPr>
        <p:spPr>
          <a:xfrm>
            <a:off x="5082290" y="1660596"/>
            <a:ext cx="1918020" cy="436418"/>
          </a:xfrm>
          <a:prstGeom prst="rect">
            <a:avLst/>
          </a:prstGeom>
          <a:solidFill>
            <a:schemeClr val="bg2">
              <a:lumMod val="75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1100" dirty="0">
              <a:solidFill>
                <a:schemeClr val="bg1"/>
              </a:solidFill>
              <a:latin typeface="Franklin Gothic Medium" panose="020B0603020102020204" pitchFamily="34" charset="0"/>
            </a:endParaRPr>
          </a:p>
        </p:txBody>
      </p:sp>
      <p:sp>
        <p:nvSpPr>
          <p:cNvPr id="23" name="Rectangle 22">
            <a:extLst>
              <a:ext uri="{FF2B5EF4-FFF2-40B4-BE49-F238E27FC236}">
                <a16:creationId xmlns:a16="http://schemas.microsoft.com/office/drawing/2014/main" id="{AD786ED8-9187-C7FB-F774-CE52A2971FFD}"/>
              </a:ext>
            </a:extLst>
          </p:cNvPr>
          <p:cNvSpPr/>
          <p:nvPr userDrawn="1"/>
        </p:nvSpPr>
        <p:spPr>
          <a:xfrm>
            <a:off x="5085045" y="2160555"/>
            <a:ext cx="1915265" cy="323350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1000"/>
              </a:spcAft>
              <a:buClr>
                <a:schemeClr val="tx1">
                  <a:lumMod val="50000"/>
                  <a:lumOff val="50000"/>
                </a:schemeClr>
              </a:buClr>
              <a:buSzTx/>
              <a:buFontTx/>
              <a:buNone/>
              <a:tabLst/>
              <a:defRPr/>
            </a:pPr>
            <a:endParaRPr lang="en-GB" sz="12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4" name="Rectangle 23">
            <a:extLst>
              <a:ext uri="{FF2B5EF4-FFF2-40B4-BE49-F238E27FC236}">
                <a16:creationId xmlns:a16="http://schemas.microsoft.com/office/drawing/2014/main" id="{9A6F5635-02F3-829F-B778-4A766D8D4A2D}"/>
              </a:ext>
            </a:extLst>
          </p:cNvPr>
          <p:cNvSpPr/>
          <p:nvPr userDrawn="1"/>
        </p:nvSpPr>
        <p:spPr>
          <a:xfrm>
            <a:off x="7119143" y="1660596"/>
            <a:ext cx="1918020" cy="436418"/>
          </a:xfrm>
          <a:prstGeom prst="rect">
            <a:avLst/>
          </a:prstGeom>
          <a:solidFill>
            <a:schemeClr val="accent6"/>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1100" dirty="0">
              <a:solidFill>
                <a:schemeClr val="bg1"/>
              </a:solidFill>
              <a:latin typeface="Franklin Gothic Medium" panose="020B0603020102020204" pitchFamily="34" charset="0"/>
            </a:endParaRPr>
          </a:p>
        </p:txBody>
      </p:sp>
      <p:sp>
        <p:nvSpPr>
          <p:cNvPr id="25" name="Rectangle 24">
            <a:extLst>
              <a:ext uri="{FF2B5EF4-FFF2-40B4-BE49-F238E27FC236}">
                <a16:creationId xmlns:a16="http://schemas.microsoft.com/office/drawing/2014/main" id="{3CBD6A50-2E1C-FDDB-2F9B-D9101B8535C5}"/>
              </a:ext>
            </a:extLst>
          </p:cNvPr>
          <p:cNvSpPr/>
          <p:nvPr userDrawn="1"/>
        </p:nvSpPr>
        <p:spPr>
          <a:xfrm>
            <a:off x="7121898" y="2160555"/>
            <a:ext cx="1915265" cy="323350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1000"/>
              </a:spcAft>
              <a:buClr>
                <a:schemeClr val="tx1">
                  <a:lumMod val="50000"/>
                  <a:lumOff val="50000"/>
                </a:schemeClr>
              </a:buClr>
              <a:buSzTx/>
              <a:buFontTx/>
              <a:buNone/>
              <a:tabLst/>
              <a:defRPr/>
            </a:pPr>
            <a:endParaRPr lang="en-GB" sz="12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7" name="Rectangle 26">
            <a:extLst>
              <a:ext uri="{FF2B5EF4-FFF2-40B4-BE49-F238E27FC236}">
                <a16:creationId xmlns:a16="http://schemas.microsoft.com/office/drawing/2014/main" id="{B239B4FF-413F-3DBC-C6E4-087C951C5464}"/>
              </a:ext>
            </a:extLst>
          </p:cNvPr>
          <p:cNvSpPr/>
          <p:nvPr userDrawn="1"/>
        </p:nvSpPr>
        <p:spPr>
          <a:xfrm>
            <a:off x="9155998" y="1660596"/>
            <a:ext cx="1918020" cy="436418"/>
          </a:xfrm>
          <a:prstGeom prst="rect">
            <a:avLst/>
          </a:prstGeom>
          <a:solidFill>
            <a:schemeClr val="tx2">
              <a:lumMod val="60000"/>
              <a:lumOff val="40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1100" dirty="0">
              <a:solidFill>
                <a:schemeClr val="bg1"/>
              </a:solidFill>
              <a:latin typeface="Franklin Gothic Medium" panose="020B0603020102020204" pitchFamily="34" charset="0"/>
            </a:endParaRPr>
          </a:p>
        </p:txBody>
      </p:sp>
      <p:sp>
        <p:nvSpPr>
          <p:cNvPr id="28" name="Rectangle 27">
            <a:extLst>
              <a:ext uri="{FF2B5EF4-FFF2-40B4-BE49-F238E27FC236}">
                <a16:creationId xmlns:a16="http://schemas.microsoft.com/office/drawing/2014/main" id="{8CB8434E-9F38-4592-327E-51A570C73E09}"/>
              </a:ext>
            </a:extLst>
          </p:cNvPr>
          <p:cNvSpPr/>
          <p:nvPr userDrawn="1"/>
        </p:nvSpPr>
        <p:spPr>
          <a:xfrm>
            <a:off x="9158753" y="2160555"/>
            <a:ext cx="1915265" cy="323350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1000"/>
              </a:spcAft>
              <a:buClr>
                <a:schemeClr val="tx1">
                  <a:lumMod val="50000"/>
                  <a:lumOff val="50000"/>
                </a:schemeClr>
              </a:buClr>
              <a:buSzTx/>
              <a:buFontTx/>
              <a:buNone/>
              <a:tabLst/>
              <a:defRPr/>
            </a:pPr>
            <a:endParaRPr lang="en-GB" sz="12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44" name="Text Placeholder 6">
            <a:extLst>
              <a:ext uri="{FF2B5EF4-FFF2-40B4-BE49-F238E27FC236}">
                <a16:creationId xmlns:a16="http://schemas.microsoft.com/office/drawing/2014/main" id="{1BA8130D-B7F2-9815-5056-6F334D4BBAEF}"/>
              </a:ext>
            </a:extLst>
          </p:cNvPr>
          <p:cNvSpPr>
            <a:spLocks noGrp="1"/>
          </p:cNvSpPr>
          <p:nvPr>
            <p:ph type="body" sz="quarter" idx="10" hasCustomPrompt="1"/>
          </p:nvPr>
        </p:nvSpPr>
        <p:spPr>
          <a:xfrm>
            <a:off x="1008584" y="1783909"/>
            <a:ext cx="1918018" cy="220506"/>
          </a:xfrm>
        </p:spPr>
        <p:txBody>
          <a:bodyPr>
            <a:noAutofit/>
          </a:bodyPr>
          <a:lstStyle>
            <a:lvl1pPr marL="0" indent="0" algn="ctr" fontAlgn="t">
              <a:spcBef>
                <a:spcPts val="0"/>
              </a:spcBef>
              <a:buFontTx/>
              <a:buNone/>
              <a:defRPr sz="1200" baseline="0">
                <a:solidFill>
                  <a:schemeClr val="bg1"/>
                </a:solidFill>
                <a:latin typeface="+mj-lt"/>
              </a:defRPr>
            </a:lvl1pPr>
          </a:lstStyle>
          <a:p>
            <a:pPr lvl="0"/>
            <a:r>
              <a:rPr lang="en-US" dirty="0"/>
              <a:t>Click to edit Subhead</a:t>
            </a:r>
          </a:p>
        </p:txBody>
      </p:sp>
      <p:sp>
        <p:nvSpPr>
          <p:cNvPr id="45" name="Text Placeholder 6">
            <a:extLst>
              <a:ext uri="{FF2B5EF4-FFF2-40B4-BE49-F238E27FC236}">
                <a16:creationId xmlns:a16="http://schemas.microsoft.com/office/drawing/2014/main" id="{A41A66E4-0B84-E1FB-88CD-3E0E6E80C49D}"/>
              </a:ext>
            </a:extLst>
          </p:cNvPr>
          <p:cNvSpPr>
            <a:spLocks noGrp="1"/>
          </p:cNvSpPr>
          <p:nvPr>
            <p:ph type="body" sz="quarter" idx="28" hasCustomPrompt="1"/>
          </p:nvPr>
        </p:nvSpPr>
        <p:spPr>
          <a:xfrm>
            <a:off x="3045438" y="1768552"/>
            <a:ext cx="1918018" cy="220506"/>
          </a:xfrm>
        </p:spPr>
        <p:txBody>
          <a:bodyPr>
            <a:noAutofit/>
          </a:bodyPr>
          <a:lstStyle>
            <a:lvl1pPr marL="0" indent="0" algn="ctr" fontAlgn="t">
              <a:spcBef>
                <a:spcPts val="0"/>
              </a:spcBef>
              <a:buFontTx/>
              <a:buNone/>
              <a:defRPr sz="1200" baseline="0">
                <a:solidFill>
                  <a:schemeClr val="bg1"/>
                </a:solidFill>
                <a:latin typeface="+mj-lt"/>
              </a:defRPr>
            </a:lvl1pPr>
          </a:lstStyle>
          <a:p>
            <a:pPr lvl="0"/>
            <a:r>
              <a:rPr lang="en-US" dirty="0"/>
              <a:t>Click to edit Subhead</a:t>
            </a:r>
          </a:p>
        </p:txBody>
      </p:sp>
      <p:sp>
        <p:nvSpPr>
          <p:cNvPr id="46" name="Text Placeholder 6">
            <a:extLst>
              <a:ext uri="{FF2B5EF4-FFF2-40B4-BE49-F238E27FC236}">
                <a16:creationId xmlns:a16="http://schemas.microsoft.com/office/drawing/2014/main" id="{235E5CE7-3D80-1BB5-DACD-8A63CA927E9A}"/>
              </a:ext>
            </a:extLst>
          </p:cNvPr>
          <p:cNvSpPr>
            <a:spLocks noGrp="1"/>
          </p:cNvSpPr>
          <p:nvPr>
            <p:ph type="body" sz="quarter" idx="29" hasCustomPrompt="1"/>
          </p:nvPr>
        </p:nvSpPr>
        <p:spPr>
          <a:xfrm>
            <a:off x="5082291" y="1768552"/>
            <a:ext cx="1918018" cy="220506"/>
          </a:xfrm>
        </p:spPr>
        <p:txBody>
          <a:bodyPr>
            <a:noAutofit/>
          </a:bodyPr>
          <a:lstStyle>
            <a:lvl1pPr marL="0" indent="0" algn="ctr" fontAlgn="t">
              <a:spcBef>
                <a:spcPts val="0"/>
              </a:spcBef>
              <a:buFontTx/>
              <a:buNone/>
              <a:defRPr sz="1200" baseline="0">
                <a:solidFill>
                  <a:schemeClr val="bg1"/>
                </a:solidFill>
                <a:latin typeface="+mj-lt"/>
              </a:defRPr>
            </a:lvl1pPr>
          </a:lstStyle>
          <a:p>
            <a:pPr lvl="0"/>
            <a:r>
              <a:rPr lang="en-US" dirty="0"/>
              <a:t>Click to edit Subhead</a:t>
            </a:r>
          </a:p>
        </p:txBody>
      </p:sp>
      <p:sp>
        <p:nvSpPr>
          <p:cNvPr id="47" name="Text Placeholder 6">
            <a:extLst>
              <a:ext uri="{FF2B5EF4-FFF2-40B4-BE49-F238E27FC236}">
                <a16:creationId xmlns:a16="http://schemas.microsoft.com/office/drawing/2014/main" id="{685C02D4-EA4F-4962-D397-F6439EC5C6E9}"/>
              </a:ext>
            </a:extLst>
          </p:cNvPr>
          <p:cNvSpPr>
            <a:spLocks noGrp="1"/>
          </p:cNvSpPr>
          <p:nvPr>
            <p:ph type="body" sz="quarter" idx="30" hasCustomPrompt="1"/>
          </p:nvPr>
        </p:nvSpPr>
        <p:spPr>
          <a:xfrm>
            <a:off x="7119145" y="1768552"/>
            <a:ext cx="1918018" cy="220506"/>
          </a:xfrm>
        </p:spPr>
        <p:txBody>
          <a:bodyPr>
            <a:noAutofit/>
          </a:bodyPr>
          <a:lstStyle>
            <a:lvl1pPr marL="0" indent="0" algn="ctr" fontAlgn="t">
              <a:spcBef>
                <a:spcPts val="0"/>
              </a:spcBef>
              <a:buFontTx/>
              <a:buNone/>
              <a:defRPr sz="1200" baseline="0">
                <a:solidFill>
                  <a:schemeClr val="bg1"/>
                </a:solidFill>
                <a:latin typeface="+mj-lt"/>
              </a:defRPr>
            </a:lvl1pPr>
          </a:lstStyle>
          <a:p>
            <a:pPr lvl="0"/>
            <a:r>
              <a:rPr lang="en-US" dirty="0"/>
              <a:t>Click to edit Subhead</a:t>
            </a:r>
          </a:p>
        </p:txBody>
      </p:sp>
      <p:sp>
        <p:nvSpPr>
          <p:cNvPr id="48" name="Text Placeholder 6">
            <a:extLst>
              <a:ext uri="{FF2B5EF4-FFF2-40B4-BE49-F238E27FC236}">
                <a16:creationId xmlns:a16="http://schemas.microsoft.com/office/drawing/2014/main" id="{1F46F0A7-55C4-6BAE-BCB0-157A86C91997}"/>
              </a:ext>
            </a:extLst>
          </p:cNvPr>
          <p:cNvSpPr>
            <a:spLocks noGrp="1"/>
          </p:cNvSpPr>
          <p:nvPr>
            <p:ph type="body" sz="quarter" idx="31" hasCustomPrompt="1"/>
          </p:nvPr>
        </p:nvSpPr>
        <p:spPr>
          <a:xfrm>
            <a:off x="9156000" y="1770870"/>
            <a:ext cx="1918018" cy="220506"/>
          </a:xfrm>
        </p:spPr>
        <p:txBody>
          <a:bodyPr>
            <a:noAutofit/>
          </a:bodyPr>
          <a:lstStyle>
            <a:lvl1pPr marL="0" indent="0" algn="ctr" fontAlgn="t">
              <a:spcBef>
                <a:spcPts val="0"/>
              </a:spcBef>
              <a:buFontTx/>
              <a:buNone/>
              <a:defRPr sz="1200" baseline="0">
                <a:solidFill>
                  <a:schemeClr val="bg1"/>
                </a:solidFill>
                <a:latin typeface="+mj-lt"/>
              </a:defRPr>
            </a:lvl1pPr>
          </a:lstStyle>
          <a:p>
            <a:pPr lvl="0"/>
            <a:r>
              <a:rPr lang="en-US" dirty="0"/>
              <a:t>Click to edit Subhead</a:t>
            </a:r>
          </a:p>
        </p:txBody>
      </p:sp>
      <p:sp>
        <p:nvSpPr>
          <p:cNvPr id="49" name="Text Placeholder 3">
            <a:extLst>
              <a:ext uri="{FF2B5EF4-FFF2-40B4-BE49-F238E27FC236}">
                <a16:creationId xmlns:a16="http://schemas.microsoft.com/office/drawing/2014/main" id="{9E69C3F7-0A3A-FAC2-6540-8BB750E9AA4C}"/>
              </a:ext>
            </a:extLst>
          </p:cNvPr>
          <p:cNvSpPr>
            <a:spLocks noGrp="1"/>
          </p:cNvSpPr>
          <p:nvPr>
            <p:ph type="body" sz="half" idx="2"/>
          </p:nvPr>
        </p:nvSpPr>
        <p:spPr>
          <a:xfrm>
            <a:off x="1117982" y="2312717"/>
            <a:ext cx="1658269" cy="2958028"/>
          </a:xfrm>
        </p:spPr>
        <p:txBody>
          <a:bodyPr>
            <a:normAutofit/>
          </a:bodyPr>
          <a:lstStyle>
            <a:lvl1pPr marL="0" indent="0">
              <a:buNone/>
              <a:defRPr sz="1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0" name="Text Placeholder 3">
            <a:extLst>
              <a:ext uri="{FF2B5EF4-FFF2-40B4-BE49-F238E27FC236}">
                <a16:creationId xmlns:a16="http://schemas.microsoft.com/office/drawing/2014/main" id="{040CB427-2320-1A81-037C-6D83BCA5B36F}"/>
              </a:ext>
            </a:extLst>
          </p:cNvPr>
          <p:cNvSpPr>
            <a:spLocks noGrp="1"/>
          </p:cNvSpPr>
          <p:nvPr>
            <p:ph type="body" sz="half" idx="32"/>
          </p:nvPr>
        </p:nvSpPr>
        <p:spPr>
          <a:xfrm>
            <a:off x="3175312" y="2299864"/>
            <a:ext cx="1658269" cy="2958028"/>
          </a:xfrm>
        </p:spPr>
        <p:txBody>
          <a:bodyPr>
            <a:normAutofit/>
          </a:bodyPr>
          <a:lstStyle>
            <a:lvl1pPr marL="0" indent="0">
              <a:buNone/>
              <a:defRPr sz="1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1" name="Text Placeholder 3">
            <a:extLst>
              <a:ext uri="{FF2B5EF4-FFF2-40B4-BE49-F238E27FC236}">
                <a16:creationId xmlns:a16="http://schemas.microsoft.com/office/drawing/2014/main" id="{3144BCA8-7BD5-8323-CDAB-E5362D78AA68}"/>
              </a:ext>
            </a:extLst>
          </p:cNvPr>
          <p:cNvSpPr>
            <a:spLocks noGrp="1"/>
          </p:cNvSpPr>
          <p:nvPr>
            <p:ph type="body" sz="half" idx="33"/>
          </p:nvPr>
        </p:nvSpPr>
        <p:spPr>
          <a:xfrm>
            <a:off x="5212165" y="2298292"/>
            <a:ext cx="1658269" cy="2958028"/>
          </a:xfrm>
        </p:spPr>
        <p:txBody>
          <a:bodyPr>
            <a:normAutofit/>
          </a:bodyPr>
          <a:lstStyle>
            <a:lvl1pPr marL="0" indent="0">
              <a:buNone/>
              <a:defRPr sz="1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2" name="Text Placeholder 3">
            <a:extLst>
              <a:ext uri="{FF2B5EF4-FFF2-40B4-BE49-F238E27FC236}">
                <a16:creationId xmlns:a16="http://schemas.microsoft.com/office/drawing/2014/main" id="{82EC0719-39BA-B2AB-F29D-3C947DC78925}"/>
              </a:ext>
            </a:extLst>
          </p:cNvPr>
          <p:cNvSpPr>
            <a:spLocks noGrp="1"/>
          </p:cNvSpPr>
          <p:nvPr>
            <p:ph type="body" sz="half" idx="34"/>
          </p:nvPr>
        </p:nvSpPr>
        <p:spPr>
          <a:xfrm>
            <a:off x="7249018" y="2298292"/>
            <a:ext cx="1658269" cy="2958028"/>
          </a:xfrm>
        </p:spPr>
        <p:txBody>
          <a:bodyPr>
            <a:normAutofit/>
          </a:bodyPr>
          <a:lstStyle>
            <a:lvl1pPr marL="0" indent="0">
              <a:buNone/>
              <a:defRPr sz="1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3" name="Text Placeholder 3">
            <a:extLst>
              <a:ext uri="{FF2B5EF4-FFF2-40B4-BE49-F238E27FC236}">
                <a16:creationId xmlns:a16="http://schemas.microsoft.com/office/drawing/2014/main" id="{B939ED29-1A95-3771-8E52-C1F99F848ABD}"/>
              </a:ext>
            </a:extLst>
          </p:cNvPr>
          <p:cNvSpPr>
            <a:spLocks noGrp="1"/>
          </p:cNvSpPr>
          <p:nvPr>
            <p:ph type="body" sz="half" idx="35"/>
          </p:nvPr>
        </p:nvSpPr>
        <p:spPr>
          <a:xfrm>
            <a:off x="9285873" y="2312717"/>
            <a:ext cx="1658269" cy="2958028"/>
          </a:xfrm>
        </p:spPr>
        <p:txBody>
          <a:bodyPr>
            <a:normAutofit/>
          </a:bodyPr>
          <a:lstStyle>
            <a:lvl1pPr marL="0" indent="0">
              <a:buNone/>
              <a:defRPr sz="1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4" name="Text Placeholder 13">
            <a:extLst>
              <a:ext uri="{FF2B5EF4-FFF2-40B4-BE49-F238E27FC236}">
                <a16:creationId xmlns:a16="http://schemas.microsoft.com/office/drawing/2014/main" id="{F45DEB53-8B0A-80C6-DDED-B72344235087}"/>
              </a:ext>
            </a:extLst>
          </p:cNvPr>
          <p:cNvSpPr>
            <a:spLocks noGrp="1"/>
          </p:cNvSpPr>
          <p:nvPr>
            <p:ph type="body" sz="quarter" idx="15"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3" name="Slide Number Placeholder 2">
            <a:extLst>
              <a:ext uri="{FF2B5EF4-FFF2-40B4-BE49-F238E27FC236}">
                <a16:creationId xmlns:a16="http://schemas.microsoft.com/office/drawing/2014/main" id="{CF0AFDB1-12D2-1D31-D510-3BCAF0C50B2B}"/>
              </a:ext>
            </a:extLst>
          </p:cNvPr>
          <p:cNvSpPr>
            <a:spLocks noGrp="1"/>
          </p:cNvSpPr>
          <p:nvPr>
            <p:ph type="sldNum" sz="quarter" idx="36"/>
          </p:nvPr>
        </p:nvSpPr>
        <p:spPr/>
        <p:txBody>
          <a:bodyPr/>
          <a:lstStyle/>
          <a:p>
            <a:fld id="{3086EA1D-707D-B54C-8FFB-433BD1A27D0B}" type="slidenum">
              <a:rPr lang="en-US" smtClean="0"/>
              <a:pPr/>
              <a:t>‹#›</a:t>
            </a:fld>
            <a:endParaRPr lang="en-US" dirty="0"/>
          </a:p>
        </p:txBody>
      </p:sp>
      <p:pic>
        <p:nvPicPr>
          <p:cNvPr id="4" name="Picture 3">
            <a:extLst>
              <a:ext uri="{FF2B5EF4-FFF2-40B4-BE49-F238E27FC236}">
                <a16:creationId xmlns:a16="http://schemas.microsoft.com/office/drawing/2014/main" id="{6762D0BE-2DCD-9289-1A31-AEB6CA0FEBD8}"/>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33475407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hoto with Caption - Black Diagonal">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5610386" y="-9524"/>
            <a:ext cx="6581614" cy="6867524"/>
          </a:xfrm>
          <a:ln>
            <a:noFill/>
          </a:ln>
        </p:spPr>
        <p:txBody>
          <a:bodyPr/>
          <a:lstStyle/>
          <a:p>
            <a:r>
              <a:rPr lang="en-US"/>
              <a:t>Click icon to add picture</a:t>
            </a:r>
          </a:p>
        </p:txBody>
      </p:sp>
      <p:sp>
        <p:nvSpPr>
          <p:cNvPr id="5" name="Rectangle 4">
            <a:extLst>
              <a:ext uri="{FF2B5EF4-FFF2-40B4-BE49-F238E27FC236}">
                <a16:creationId xmlns:a16="http://schemas.microsoft.com/office/drawing/2014/main" id="{3500C207-AC1E-087B-DE95-A55BC82CAF9A}"/>
              </a:ext>
            </a:extLst>
          </p:cNvPr>
          <p:cNvSpPr/>
          <p:nvPr userDrawn="1"/>
        </p:nvSpPr>
        <p:spPr>
          <a:xfrm>
            <a:off x="0" y="-9440"/>
            <a:ext cx="7284203" cy="6882938"/>
          </a:xfrm>
          <a:custGeom>
            <a:avLst/>
            <a:gdLst>
              <a:gd name="connsiteX0" fmla="*/ 0 w 7284203"/>
              <a:gd name="connsiteY0" fmla="*/ 0 h 6867440"/>
              <a:gd name="connsiteX1" fmla="*/ 7284203 w 7284203"/>
              <a:gd name="connsiteY1" fmla="*/ 0 h 6867440"/>
              <a:gd name="connsiteX2" fmla="*/ 7284203 w 7284203"/>
              <a:gd name="connsiteY2" fmla="*/ 6867440 h 6867440"/>
              <a:gd name="connsiteX3" fmla="*/ 0 w 7284203"/>
              <a:gd name="connsiteY3" fmla="*/ 6867440 h 6867440"/>
              <a:gd name="connsiteX4" fmla="*/ 0 w 7284203"/>
              <a:gd name="connsiteY4" fmla="*/ 0 h 6867440"/>
              <a:gd name="connsiteX0" fmla="*/ 0 w 7284203"/>
              <a:gd name="connsiteY0" fmla="*/ 0 h 6867440"/>
              <a:gd name="connsiteX1" fmla="*/ 7284203 w 7284203"/>
              <a:gd name="connsiteY1" fmla="*/ 0 h 6867440"/>
              <a:gd name="connsiteX2" fmla="*/ 5114441 w 7284203"/>
              <a:gd name="connsiteY2" fmla="*/ 6867440 h 6867440"/>
              <a:gd name="connsiteX3" fmla="*/ 0 w 7284203"/>
              <a:gd name="connsiteY3" fmla="*/ 6867440 h 6867440"/>
              <a:gd name="connsiteX4" fmla="*/ 0 w 7284203"/>
              <a:gd name="connsiteY4" fmla="*/ 0 h 6867440"/>
              <a:gd name="connsiteX0" fmla="*/ 0 w 7284203"/>
              <a:gd name="connsiteY0" fmla="*/ 0 h 6882938"/>
              <a:gd name="connsiteX1" fmla="*/ 7284203 w 7284203"/>
              <a:gd name="connsiteY1" fmla="*/ 0 h 6882938"/>
              <a:gd name="connsiteX2" fmla="*/ 5610386 w 7284203"/>
              <a:gd name="connsiteY2" fmla="*/ 6882938 h 6882938"/>
              <a:gd name="connsiteX3" fmla="*/ 0 w 7284203"/>
              <a:gd name="connsiteY3" fmla="*/ 6867440 h 6882938"/>
              <a:gd name="connsiteX4" fmla="*/ 0 w 7284203"/>
              <a:gd name="connsiteY4" fmla="*/ 0 h 6882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203" h="6882938">
                <a:moveTo>
                  <a:pt x="0" y="0"/>
                </a:moveTo>
                <a:lnTo>
                  <a:pt x="7284203" y="0"/>
                </a:lnTo>
                <a:lnTo>
                  <a:pt x="5610386" y="6882938"/>
                </a:lnTo>
                <a:lnTo>
                  <a:pt x="0" y="6867440"/>
                </a:lnTo>
                <a:lnTo>
                  <a:pt x="0" y="0"/>
                </a:lnTo>
                <a:close/>
              </a:path>
            </a:pathLst>
          </a:cu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B2696218-EA6F-DE53-DF14-6383AEA46217}"/>
              </a:ext>
            </a:extLst>
          </p:cNvPr>
          <p:cNvSpPr>
            <a:spLocks noGrp="1"/>
          </p:cNvSpPr>
          <p:nvPr>
            <p:ph type="title"/>
          </p:nvPr>
        </p:nvSpPr>
        <p:spPr>
          <a:xfrm>
            <a:off x="1142005" y="891153"/>
            <a:ext cx="3932237" cy="1600200"/>
          </a:xfrm>
        </p:spPr>
        <p:txBody>
          <a:bodyPr anchor="b"/>
          <a:lstStyle>
            <a:lvl1pPr>
              <a:defRPr sz="3200">
                <a:solidFill>
                  <a:schemeClr val="bg1"/>
                </a:solidFill>
              </a:defRPr>
            </a:lvl1pPr>
          </a:lstStyle>
          <a:p>
            <a:r>
              <a:rPr lang="en-US"/>
              <a:t>Click to edit Master title style</a:t>
            </a:r>
            <a:endParaRPr lang="en-US" dirty="0"/>
          </a:p>
        </p:txBody>
      </p:sp>
      <p:sp>
        <p:nvSpPr>
          <p:cNvPr id="12" name="Text Placeholder 3">
            <a:extLst>
              <a:ext uri="{FF2B5EF4-FFF2-40B4-BE49-F238E27FC236}">
                <a16:creationId xmlns:a16="http://schemas.microsoft.com/office/drawing/2014/main" id="{4B620EBE-30BB-D534-67D3-D8578AA6839B}"/>
              </a:ext>
            </a:extLst>
          </p:cNvPr>
          <p:cNvSpPr>
            <a:spLocks noGrp="1"/>
          </p:cNvSpPr>
          <p:nvPr>
            <p:ph type="body" sz="half" idx="2"/>
          </p:nvPr>
        </p:nvSpPr>
        <p:spPr>
          <a:xfrm>
            <a:off x="1142005" y="2491353"/>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Slide Number Placeholder 2">
            <a:extLst>
              <a:ext uri="{FF2B5EF4-FFF2-40B4-BE49-F238E27FC236}">
                <a16:creationId xmlns:a16="http://schemas.microsoft.com/office/drawing/2014/main" id="{8B7745F7-8908-BBA2-2D4D-7A215D38DF70}"/>
              </a:ext>
            </a:extLst>
          </p:cNvPr>
          <p:cNvSpPr>
            <a:spLocks noGrp="1"/>
          </p:cNvSpPr>
          <p:nvPr>
            <p:ph type="sldNum" sz="quarter" idx="12"/>
          </p:nvPr>
        </p:nvSpPr>
        <p:spPr/>
        <p:txBody>
          <a:bodyPr/>
          <a:lstStyle/>
          <a:p>
            <a:fld id="{3086EA1D-707D-B54C-8FFB-433BD1A27D0B}" type="slidenum">
              <a:rPr lang="en-US" smtClean="0"/>
              <a:pPr/>
              <a:t>‹#›</a:t>
            </a:fld>
            <a:endParaRPr lang="en-US" dirty="0"/>
          </a:p>
        </p:txBody>
      </p:sp>
    </p:spTree>
    <p:extLst>
      <p:ext uri="{BB962C8B-B14F-4D97-AF65-F5344CB8AC3E}">
        <p14:creationId xmlns:p14="http://schemas.microsoft.com/office/powerpoint/2010/main" val="15463748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hoto with Caption - White Diagonal">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5610386" y="-9525"/>
            <a:ext cx="6581614" cy="6892463"/>
          </a:xfrm>
          <a:ln>
            <a:noFill/>
          </a:ln>
        </p:spPr>
        <p:txBody>
          <a:bodyPr/>
          <a:lstStyle/>
          <a:p>
            <a:r>
              <a:rPr lang="en-US"/>
              <a:t>Click icon to add picture</a:t>
            </a:r>
          </a:p>
        </p:txBody>
      </p:sp>
      <p:sp>
        <p:nvSpPr>
          <p:cNvPr id="5" name="Rectangle 4">
            <a:extLst>
              <a:ext uri="{FF2B5EF4-FFF2-40B4-BE49-F238E27FC236}">
                <a16:creationId xmlns:a16="http://schemas.microsoft.com/office/drawing/2014/main" id="{3500C207-AC1E-087B-DE95-A55BC82CAF9A}"/>
              </a:ext>
            </a:extLst>
          </p:cNvPr>
          <p:cNvSpPr/>
          <p:nvPr userDrawn="1"/>
        </p:nvSpPr>
        <p:spPr>
          <a:xfrm>
            <a:off x="0" y="0"/>
            <a:ext cx="7284203" cy="6882938"/>
          </a:xfrm>
          <a:custGeom>
            <a:avLst/>
            <a:gdLst>
              <a:gd name="connsiteX0" fmla="*/ 0 w 7284203"/>
              <a:gd name="connsiteY0" fmla="*/ 0 h 6867440"/>
              <a:gd name="connsiteX1" fmla="*/ 7284203 w 7284203"/>
              <a:gd name="connsiteY1" fmla="*/ 0 h 6867440"/>
              <a:gd name="connsiteX2" fmla="*/ 7284203 w 7284203"/>
              <a:gd name="connsiteY2" fmla="*/ 6867440 h 6867440"/>
              <a:gd name="connsiteX3" fmla="*/ 0 w 7284203"/>
              <a:gd name="connsiteY3" fmla="*/ 6867440 h 6867440"/>
              <a:gd name="connsiteX4" fmla="*/ 0 w 7284203"/>
              <a:gd name="connsiteY4" fmla="*/ 0 h 6867440"/>
              <a:gd name="connsiteX0" fmla="*/ 0 w 7284203"/>
              <a:gd name="connsiteY0" fmla="*/ 0 h 6867440"/>
              <a:gd name="connsiteX1" fmla="*/ 7284203 w 7284203"/>
              <a:gd name="connsiteY1" fmla="*/ 0 h 6867440"/>
              <a:gd name="connsiteX2" fmla="*/ 5114441 w 7284203"/>
              <a:gd name="connsiteY2" fmla="*/ 6867440 h 6867440"/>
              <a:gd name="connsiteX3" fmla="*/ 0 w 7284203"/>
              <a:gd name="connsiteY3" fmla="*/ 6867440 h 6867440"/>
              <a:gd name="connsiteX4" fmla="*/ 0 w 7284203"/>
              <a:gd name="connsiteY4" fmla="*/ 0 h 6867440"/>
              <a:gd name="connsiteX0" fmla="*/ 0 w 7284203"/>
              <a:gd name="connsiteY0" fmla="*/ 0 h 6882938"/>
              <a:gd name="connsiteX1" fmla="*/ 7284203 w 7284203"/>
              <a:gd name="connsiteY1" fmla="*/ 0 h 6882938"/>
              <a:gd name="connsiteX2" fmla="*/ 5610386 w 7284203"/>
              <a:gd name="connsiteY2" fmla="*/ 6882938 h 6882938"/>
              <a:gd name="connsiteX3" fmla="*/ 0 w 7284203"/>
              <a:gd name="connsiteY3" fmla="*/ 6867440 h 6882938"/>
              <a:gd name="connsiteX4" fmla="*/ 0 w 7284203"/>
              <a:gd name="connsiteY4" fmla="*/ 0 h 6882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203" h="6882938">
                <a:moveTo>
                  <a:pt x="0" y="0"/>
                </a:moveTo>
                <a:lnTo>
                  <a:pt x="7284203" y="0"/>
                </a:lnTo>
                <a:lnTo>
                  <a:pt x="5610386" y="6882938"/>
                </a:lnTo>
                <a:lnTo>
                  <a:pt x="0" y="6867440"/>
                </a:lnTo>
                <a:lnTo>
                  <a:pt x="0" y="0"/>
                </a:lnTo>
                <a:close/>
              </a:path>
            </a:pathLst>
          </a:cu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B2696218-EA6F-DE53-DF14-6383AEA46217}"/>
              </a:ext>
            </a:extLst>
          </p:cNvPr>
          <p:cNvSpPr>
            <a:spLocks noGrp="1"/>
          </p:cNvSpPr>
          <p:nvPr>
            <p:ph type="title" hasCustomPrompt="1"/>
          </p:nvPr>
        </p:nvSpPr>
        <p:spPr>
          <a:xfrm>
            <a:off x="1142005" y="891153"/>
            <a:ext cx="3932237" cy="1600200"/>
          </a:xfrm>
        </p:spPr>
        <p:txBody>
          <a:bodyPr anchor="b"/>
          <a:lstStyle>
            <a:lvl1pPr>
              <a:defRPr sz="3200">
                <a:solidFill>
                  <a:schemeClr val="tx1"/>
                </a:solidFill>
              </a:defRPr>
            </a:lvl1pPr>
          </a:lstStyle>
          <a:p>
            <a:r>
              <a:rPr lang="en-US" dirty="0"/>
              <a:t>Click to add title</a:t>
            </a:r>
          </a:p>
        </p:txBody>
      </p:sp>
      <p:sp>
        <p:nvSpPr>
          <p:cNvPr id="12" name="Text Placeholder 3">
            <a:extLst>
              <a:ext uri="{FF2B5EF4-FFF2-40B4-BE49-F238E27FC236}">
                <a16:creationId xmlns:a16="http://schemas.microsoft.com/office/drawing/2014/main" id="{4B620EBE-30BB-D534-67D3-D8578AA6839B}"/>
              </a:ext>
            </a:extLst>
          </p:cNvPr>
          <p:cNvSpPr>
            <a:spLocks noGrp="1"/>
          </p:cNvSpPr>
          <p:nvPr>
            <p:ph type="body" sz="half" idx="2"/>
          </p:nvPr>
        </p:nvSpPr>
        <p:spPr>
          <a:xfrm>
            <a:off x="1142005" y="2491353"/>
            <a:ext cx="3932237" cy="3811588"/>
          </a:xfrm>
        </p:spPr>
        <p:txBody>
          <a:bodyPr/>
          <a:lstStyle>
            <a:lvl1pPr marL="0" indent="0">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Slide Number Placeholder 2">
            <a:extLst>
              <a:ext uri="{FF2B5EF4-FFF2-40B4-BE49-F238E27FC236}">
                <a16:creationId xmlns:a16="http://schemas.microsoft.com/office/drawing/2014/main" id="{4522CF03-CCE7-F9C6-26FF-C319D40925FC}"/>
              </a:ext>
            </a:extLst>
          </p:cNvPr>
          <p:cNvSpPr>
            <a:spLocks noGrp="1"/>
          </p:cNvSpPr>
          <p:nvPr>
            <p:ph type="sldNum" sz="quarter" idx="12"/>
          </p:nvPr>
        </p:nvSpPr>
        <p:spPr/>
        <p:txBody>
          <a:bodyPr/>
          <a:lstStyle/>
          <a:p>
            <a:fld id="{3086EA1D-707D-B54C-8FFB-433BD1A27D0B}" type="slidenum">
              <a:rPr lang="en-US" smtClean="0"/>
              <a:pPr/>
              <a:t>‹#›</a:t>
            </a:fld>
            <a:endParaRPr lang="en-US" dirty="0"/>
          </a:p>
        </p:txBody>
      </p:sp>
    </p:spTree>
    <p:extLst>
      <p:ext uri="{BB962C8B-B14F-4D97-AF65-F5344CB8AC3E}">
        <p14:creationId xmlns:p14="http://schemas.microsoft.com/office/powerpoint/2010/main" val="39415020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 Black">
    <p:bg>
      <p:bgPr>
        <a:solidFill>
          <a:schemeClr val="tx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9956800" y="0"/>
            <a:ext cx="2235200" cy="6858000"/>
          </a:xfrm>
          <a:prstGeom prst="rect">
            <a:avLst/>
          </a:prstGeom>
          <a:noFill/>
        </p:spPr>
      </p:pic>
      <p:sp>
        <p:nvSpPr>
          <p:cNvPr id="6" name="Triangle 5">
            <a:extLst>
              <a:ext uri="{FF2B5EF4-FFF2-40B4-BE49-F238E27FC236}">
                <a16:creationId xmlns:a16="http://schemas.microsoft.com/office/drawing/2014/main" id="{47BD40D6-A6F9-8B8C-560F-0C7A97097E8F}"/>
              </a:ext>
            </a:extLst>
          </p:cNvPr>
          <p:cNvSpPr/>
          <p:nvPr userDrawn="1"/>
        </p:nvSpPr>
        <p:spPr>
          <a:xfrm>
            <a:off x="9954706" y="-9439"/>
            <a:ext cx="2246721" cy="6867440"/>
          </a:xfrm>
          <a:custGeom>
            <a:avLst/>
            <a:gdLst>
              <a:gd name="connsiteX0" fmla="*/ 0 w 2243579"/>
              <a:gd name="connsiteY0" fmla="*/ 0 h 6881568"/>
              <a:gd name="connsiteX1" fmla="*/ 2243579 w 2243579"/>
              <a:gd name="connsiteY1" fmla="*/ 0 h 6881568"/>
              <a:gd name="connsiteX2" fmla="*/ 2243579 w 2243579"/>
              <a:gd name="connsiteY2" fmla="*/ 6881568 h 6881568"/>
              <a:gd name="connsiteX3" fmla="*/ 0 w 2243579"/>
              <a:gd name="connsiteY3" fmla="*/ 6881568 h 6881568"/>
              <a:gd name="connsiteX4" fmla="*/ 0 w 2243579"/>
              <a:gd name="connsiteY4" fmla="*/ 0 h 6881568"/>
              <a:gd name="connsiteX0" fmla="*/ 1300899 w 2243579"/>
              <a:gd name="connsiteY0" fmla="*/ 565608 h 6881568"/>
              <a:gd name="connsiteX1" fmla="*/ 2243579 w 2243579"/>
              <a:gd name="connsiteY1" fmla="*/ 0 h 6881568"/>
              <a:gd name="connsiteX2" fmla="*/ 2243579 w 2243579"/>
              <a:gd name="connsiteY2" fmla="*/ 6881568 h 6881568"/>
              <a:gd name="connsiteX3" fmla="*/ 0 w 2243579"/>
              <a:gd name="connsiteY3" fmla="*/ 6881568 h 6881568"/>
              <a:gd name="connsiteX4" fmla="*/ 1300899 w 2243579"/>
              <a:gd name="connsiteY4" fmla="*/ 565608 h 6881568"/>
              <a:gd name="connsiteX0" fmla="*/ 1602557 w 2243579"/>
              <a:gd name="connsiteY0" fmla="*/ 18854 h 6881568"/>
              <a:gd name="connsiteX1" fmla="*/ 2243579 w 2243579"/>
              <a:gd name="connsiteY1" fmla="*/ 0 h 6881568"/>
              <a:gd name="connsiteX2" fmla="*/ 2243579 w 2243579"/>
              <a:gd name="connsiteY2" fmla="*/ 6881568 h 6881568"/>
              <a:gd name="connsiteX3" fmla="*/ 0 w 2243579"/>
              <a:gd name="connsiteY3" fmla="*/ 6881568 h 6881568"/>
              <a:gd name="connsiteX4" fmla="*/ 1602557 w 2243579"/>
              <a:gd name="connsiteY4" fmla="*/ 18854 h 6881568"/>
              <a:gd name="connsiteX0" fmla="*/ 1319753 w 1960775"/>
              <a:gd name="connsiteY0" fmla="*/ 18854 h 6881568"/>
              <a:gd name="connsiteX1" fmla="*/ 1960775 w 1960775"/>
              <a:gd name="connsiteY1" fmla="*/ 0 h 6881568"/>
              <a:gd name="connsiteX2" fmla="*/ 1960775 w 1960775"/>
              <a:gd name="connsiteY2" fmla="*/ 6881568 h 6881568"/>
              <a:gd name="connsiteX3" fmla="*/ 0 w 1960775"/>
              <a:gd name="connsiteY3" fmla="*/ 6806154 h 6881568"/>
              <a:gd name="connsiteX4" fmla="*/ 1319753 w 1960775"/>
              <a:gd name="connsiteY4" fmla="*/ 18854 h 6881568"/>
              <a:gd name="connsiteX0" fmla="*/ 1593130 w 2234152"/>
              <a:gd name="connsiteY0" fmla="*/ 18854 h 6881569"/>
              <a:gd name="connsiteX1" fmla="*/ 2234152 w 2234152"/>
              <a:gd name="connsiteY1" fmla="*/ 0 h 6881569"/>
              <a:gd name="connsiteX2" fmla="*/ 2234152 w 2234152"/>
              <a:gd name="connsiteY2" fmla="*/ 6881568 h 6881569"/>
              <a:gd name="connsiteX3" fmla="*/ 0 w 2234152"/>
              <a:gd name="connsiteY3" fmla="*/ 6881569 h 6881569"/>
              <a:gd name="connsiteX4" fmla="*/ 1593130 w 2234152"/>
              <a:gd name="connsiteY4" fmla="*/ 18854 h 6881569"/>
              <a:gd name="connsiteX0" fmla="*/ 1583717 w 2234152"/>
              <a:gd name="connsiteY0" fmla="*/ 9420 h 6881569"/>
              <a:gd name="connsiteX1" fmla="*/ 2234152 w 2234152"/>
              <a:gd name="connsiteY1" fmla="*/ 0 h 6881569"/>
              <a:gd name="connsiteX2" fmla="*/ 2234152 w 2234152"/>
              <a:gd name="connsiteY2" fmla="*/ 6881568 h 6881569"/>
              <a:gd name="connsiteX3" fmla="*/ 0 w 2234152"/>
              <a:gd name="connsiteY3" fmla="*/ 6881569 h 6881569"/>
              <a:gd name="connsiteX4" fmla="*/ 1583717 w 2234152"/>
              <a:gd name="connsiteY4" fmla="*/ 9420 h 6881569"/>
              <a:gd name="connsiteX0" fmla="*/ 1583717 w 2243566"/>
              <a:gd name="connsiteY0" fmla="*/ 0 h 6872149"/>
              <a:gd name="connsiteX1" fmla="*/ 2243566 w 2243566"/>
              <a:gd name="connsiteY1" fmla="*/ 12 h 6872149"/>
              <a:gd name="connsiteX2" fmla="*/ 2234152 w 2243566"/>
              <a:gd name="connsiteY2" fmla="*/ 6872148 h 6872149"/>
              <a:gd name="connsiteX3" fmla="*/ 0 w 2243566"/>
              <a:gd name="connsiteY3" fmla="*/ 6872149 h 6872149"/>
              <a:gd name="connsiteX4" fmla="*/ 1583717 w 2243566"/>
              <a:gd name="connsiteY4" fmla="*/ 0 h 6872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3566" h="6872149">
                <a:moveTo>
                  <a:pt x="1583717" y="0"/>
                </a:moveTo>
                <a:lnTo>
                  <a:pt x="2243566" y="12"/>
                </a:lnTo>
                <a:lnTo>
                  <a:pt x="2234152" y="6872148"/>
                </a:lnTo>
                <a:lnTo>
                  <a:pt x="0" y="6872149"/>
                </a:lnTo>
                <a:lnTo>
                  <a:pt x="1583717" y="0"/>
                </a:lnTo>
                <a:close/>
              </a:path>
            </a:pathLst>
          </a:custGeom>
          <a:solidFill>
            <a:srgbClr val="CFB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11870E27-202E-F717-3FB6-D69451DF1391}"/>
              </a:ext>
            </a:extLst>
          </p:cNvPr>
          <p:cNvSpPr>
            <a:spLocks noGrp="1"/>
          </p:cNvSpPr>
          <p:nvPr>
            <p:ph type="title" hasCustomPrompt="1"/>
          </p:nvPr>
        </p:nvSpPr>
        <p:spPr>
          <a:xfrm>
            <a:off x="805070" y="2466280"/>
            <a:ext cx="7981645" cy="719757"/>
          </a:xfrm>
        </p:spPr>
        <p:txBody>
          <a:bodyPr>
            <a:noAutofit/>
          </a:bodyPr>
          <a:lstStyle>
            <a:lvl1pPr>
              <a:defRPr sz="9600" cap="none">
                <a:solidFill>
                  <a:schemeClr val="bg1"/>
                </a:solidFill>
              </a:defRPr>
            </a:lvl1pPr>
          </a:lstStyle>
          <a:p>
            <a:r>
              <a:rPr lang="en-US" dirty="0"/>
              <a:t>THANK YOU</a:t>
            </a:r>
          </a:p>
        </p:txBody>
      </p:sp>
      <p:sp>
        <p:nvSpPr>
          <p:cNvPr id="9" name="Text Placeholder 8">
            <a:extLst>
              <a:ext uri="{FF2B5EF4-FFF2-40B4-BE49-F238E27FC236}">
                <a16:creationId xmlns:a16="http://schemas.microsoft.com/office/drawing/2014/main" id="{3F3E966E-ACAB-E285-70D0-66AC08DF1386}"/>
              </a:ext>
            </a:extLst>
          </p:cNvPr>
          <p:cNvSpPr>
            <a:spLocks noGrp="1"/>
          </p:cNvSpPr>
          <p:nvPr>
            <p:ph type="body" sz="quarter" idx="10" hasCustomPrompt="1"/>
          </p:nvPr>
        </p:nvSpPr>
        <p:spPr>
          <a:xfrm>
            <a:off x="924339" y="3434010"/>
            <a:ext cx="7874567" cy="449263"/>
          </a:xfrm>
        </p:spPr>
        <p:txBody>
          <a:bodyPr>
            <a:normAutofit/>
          </a:bodyPr>
          <a:lstStyle>
            <a:lvl1pPr marL="0" indent="0">
              <a:buFontTx/>
              <a:buNone/>
              <a:defRPr sz="1800">
                <a:solidFill>
                  <a:schemeClr val="bg2"/>
                </a:solidFill>
                <a:latin typeface="+mn-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contact info</a:t>
            </a:r>
          </a:p>
        </p:txBody>
      </p:sp>
      <p:pic>
        <p:nvPicPr>
          <p:cNvPr id="3" name="Picture 2">
            <a:extLst>
              <a:ext uri="{FF2B5EF4-FFF2-40B4-BE49-F238E27FC236}">
                <a16:creationId xmlns:a16="http://schemas.microsoft.com/office/drawing/2014/main" id="{09B15698-762E-864A-68DD-7C660BEEC866}"/>
              </a:ext>
            </a:extLst>
          </p:cNvPr>
          <p:cNvPicPr>
            <a:picLocks noChangeAspect="1"/>
          </p:cNvPicPr>
          <p:nvPr userDrawn="1"/>
        </p:nvPicPr>
        <p:blipFill>
          <a:blip r:embed="rId3"/>
          <a:srcRect/>
          <a:stretch/>
        </p:blipFill>
        <p:spPr>
          <a:xfrm>
            <a:off x="1036609" y="5739523"/>
            <a:ext cx="5036603" cy="535959"/>
          </a:xfrm>
          <a:prstGeom prst="rect">
            <a:avLst/>
          </a:prstGeom>
        </p:spPr>
      </p:pic>
    </p:spTree>
    <p:extLst>
      <p:ext uri="{BB962C8B-B14F-4D97-AF65-F5344CB8AC3E}">
        <p14:creationId xmlns:p14="http://schemas.microsoft.com/office/powerpoint/2010/main" val="7036539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End Slide - Gold">
    <p:bg>
      <p:bgPr>
        <a:solidFill>
          <a:schemeClr val="accent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9956800" y="0"/>
            <a:ext cx="2235200" cy="6858000"/>
          </a:xfrm>
          <a:prstGeom prst="rect">
            <a:avLst/>
          </a:prstGeom>
          <a:noFill/>
        </p:spPr>
      </p:pic>
      <p:sp>
        <p:nvSpPr>
          <p:cNvPr id="3" name="Title 6">
            <a:extLst>
              <a:ext uri="{FF2B5EF4-FFF2-40B4-BE49-F238E27FC236}">
                <a16:creationId xmlns:a16="http://schemas.microsoft.com/office/drawing/2014/main" id="{1648B145-A545-0D6D-AFF0-0F715C90759F}"/>
              </a:ext>
            </a:extLst>
          </p:cNvPr>
          <p:cNvSpPr>
            <a:spLocks noGrp="1"/>
          </p:cNvSpPr>
          <p:nvPr>
            <p:ph type="title" hasCustomPrompt="1"/>
          </p:nvPr>
        </p:nvSpPr>
        <p:spPr>
          <a:xfrm>
            <a:off x="805070" y="2466280"/>
            <a:ext cx="7981645" cy="719757"/>
          </a:xfrm>
        </p:spPr>
        <p:txBody>
          <a:bodyPr>
            <a:noAutofit/>
          </a:bodyPr>
          <a:lstStyle>
            <a:lvl1pPr>
              <a:defRPr sz="9600" cap="none">
                <a:solidFill>
                  <a:schemeClr val="tx1"/>
                </a:solidFill>
              </a:defRPr>
            </a:lvl1pPr>
          </a:lstStyle>
          <a:p>
            <a:r>
              <a:rPr lang="en-US" dirty="0"/>
              <a:t>THANK YOU</a:t>
            </a:r>
          </a:p>
        </p:txBody>
      </p:sp>
      <p:sp>
        <p:nvSpPr>
          <p:cNvPr id="5" name="Text Placeholder 8">
            <a:extLst>
              <a:ext uri="{FF2B5EF4-FFF2-40B4-BE49-F238E27FC236}">
                <a16:creationId xmlns:a16="http://schemas.microsoft.com/office/drawing/2014/main" id="{E3D40940-377F-6BBC-02CB-083B672BF56B}"/>
              </a:ext>
            </a:extLst>
          </p:cNvPr>
          <p:cNvSpPr>
            <a:spLocks noGrp="1"/>
          </p:cNvSpPr>
          <p:nvPr>
            <p:ph type="body" sz="quarter" idx="10" hasCustomPrompt="1"/>
          </p:nvPr>
        </p:nvSpPr>
        <p:spPr>
          <a:xfrm>
            <a:off x="924339" y="3434010"/>
            <a:ext cx="7874567" cy="449263"/>
          </a:xfrm>
        </p:spPr>
        <p:txBody>
          <a:bodyPr>
            <a:normAutofit/>
          </a:bodyPr>
          <a:lstStyle>
            <a:lvl1pPr marL="0" indent="0">
              <a:buFontTx/>
              <a:buNone/>
              <a:defRPr sz="1800">
                <a:solidFill>
                  <a:schemeClr val="tx1"/>
                </a:solidFill>
                <a:latin typeface="+mn-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contact info</a:t>
            </a:r>
          </a:p>
        </p:txBody>
      </p:sp>
      <p:pic>
        <p:nvPicPr>
          <p:cNvPr id="6" name="Picture 5">
            <a:extLst>
              <a:ext uri="{FF2B5EF4-FFF2-40B4-BE49-F238E27FC236}">
                <a16:creationId xmlns:a16="http://schemas.microsoft.com/office/drawing/2014/main" id="{51EC8B03-8349-B4D0-3607-27C9AFF2D79A}"/>
              </a:ext>
            </a:extLst>
          </p:cNvPr>
          <p:cNvPicPr>
            <a:picLocks noChangeAspect="1"/>
          </p:cNvPicPr>
          <p:nvPr userDrawn="1"/>
        </p:nvPicPr>
        <p:blipFill>
          <a:blip r:embed="rId3"/>
          <a:srcRect/>
          <a:stretch/>
        </p:blipFill>
        <p:spPr>
          <a:xfrm>
            <a:off x="1036604" y="5739523"/>
            <a:ext cx="5036613" cy="535960"/>
          </a:xfrm>
          <a:prstGeom prst="rect">
            <a:avLst/>
          </a:prstGeom>
        </p:spPr>
      </p:pic>
    </p:spTree>
    <p:extLst>
      <p:ext uri="{BB962C8B-B14F-4D97-AF65-F5344CB8AC3E}">
        <p14:creationId xmlns:p14="http://schemas.microsoft.com/office/powerpoint/2010/main" val="161802538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with Photo">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34176D92-8FAB-782E-E607-5D0C5CC9C2A2}"/>
              </a:ext>
            </a:extLst>
          </p:cNvPr>
          <p:cNvSpPr>
            <a:spLocks noGrp="1"/>
          </p:cNvSpPr>
          <p:nvPr>
            <p:ph type="pic" idx="1"/>
          </p:nvPr>
        </p:nvSpPr>
        <p:spPr>
          <a:xfrm>
            <a:off x="0" y="0"/>
            <a:ext cx="12192000" cy="68580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a:extLst>
              <a:ext uri="{FF2B5EF4-FFF2-40B4-BE49-F238E27FC236}">
                <a16:creationId xmlns:a16="http://schemas.microsoft.com/office/drawing/2014/main" id="{85FDAFB6-8BB6-ADBB-6574-5B0C25E7BDDF}"/>
              </a:ext>
            </a:extLst>
          </p:cNvPr>
          <p:cNvSpPr>
            <a:spLocks noGrp="1"/>
          </p:cNvSpPr>
          <p:nvPr>
            <p:ph type="title"/>
          </p:nvPr>
        </p:nvSpPr>
        <p:spPr>
          <a:xfrm>
            <a:off x="478972" y="4671391"/>
            <a:ext cx="11266714" cy="1401419"/>
          </a:xfrm>
        </p:spPr>
        <p:txBody>
          <a:bodyPr/>
          <a:lstStyle>
            <a:lvl1pPr algn="ctr">
              <a:defRPr/>
            </a:lvl1pPr>
          </a:lstStyle>
          <a:p>
            <a:r>
              <a:rPr lang="en-US"/>
              <a:t>Click to edit Master title style</a:t>
            </a:r>
            <a:endParaRPr lang="en-US" dirty="0"/>
          </a:p>
        </p:txBody>
      </p:sp>
      <p:sp>
        <p:nvSpPr>
          <p:cNvPr id="6" name="Text Placeholder 8">
            <a:extLst>
              <a:ext uri="{FF2B5EF4-FFF2-40B4-BE49-F238E27FC236}">
                <a16:creationId xmlns:a16="http://schemas.microsoft.com/office/drawing/2014/main" id="{5FF931D0-D7E7-D9E1-3CCC-83299A09228A}"/>
              </a:ext>
            </a:extLst>
          </p:cNvPr>
          <p:cNvSpPr>
            <a:spLocks noGrp="1"/>
          </p:cNvSpPr>
          <p:nvPr>
            <p:ph type="body" sz="quarter" idx="10" hasCustomPrompt="1"/>
          </p:nvPr>
        </p:nvSpPr>
        <p:spPr>
          <a:xfrm>
            <a:off x="478972" y="6085510"/>
            <a:ext cx="11266714" cy="449263"/>
          </a:xfrm>
        </p:spPr>
        <p:txBody>
          <a:bodyPr>
            <a:noAutofit/>
          </a:bodyPr>
          <a:lstStyle>
            <a:lvl1pPr marL="0" indent="0" algn="ctr">
              <a:buFontTx/>
              <a:buNone/>
              <a:defRPr sz="2000" b="1">
                <a:solidFill>
                  <a:schemeClr val="tx1"/>
                </a:solidFill>
                <a:latin typeface="+mn-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Subtitle style</a:t>
            </a:r>
          </a:p>
        </p:txBody>
      </p:sp>
    </p:spTree>
    <p:extLst>
      <p:ext uri="{BB962C8B-B14F-4D97-AF65-F5344CB8AC3E}">
        <p14:creationId xmlns:p14="http://schemas.microsoft.com/office/powerpoint/2010/main" val="3586611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hoto">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0" y="-9524"/>
            <a:ext cx="12192000" cy="6867524"/>
          </a:xfrm>
          <a:ln>
            <a:noFill/>
          </a:ln>
        </p:spPr>
        <p:txBody>
          <a:bodyPr/>
          <a:lstStyle/>
          <a:p>
            <a:r>
              <a:rPr lang="en-US"/>
              <a:t>Click icon to add picture</a:t>
            </a:r>
          </a:p>
        </p:txBody>
      </p:sp>
      <p:sp>
        <p:nvSpPr>
          <p:cNvPr id="3" name="Slide Number Placeholder 2">
            <a:extLst>
              <a:ext uri="{FF2B5EF4-FFF2-40B4-BE49-F238E27FC236}">
                <a16:creationId xmlns:a16="http://schemas.microsoft.com/office/drawing/2014/main" id="{1F79F75A-CC7F-0156-FBEA-7AFDE5FD4041}"/>
              </a:ext>
            </a:extLst>
          </p:cNvPr>
          <p:cNvSpPr>
            <a:spLocks noGrp="1"/>
          </p:cNvSpPr>
          <p:nvPr>
            <p:ph type="sldNum" sz="quarter" idx="12"/>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2604212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with Copy">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457199" y="1543324"/>
            <a:ext cx="11266713" cy="4454706"/>
          </a:xfrm>
        </p:spPr>
        <p:txBody>
          <a:bodyPr numCol="1">
            <a:noAutofit/>
          </a:bodyPr>
          <a:lstStyle>
            <a:lvl1pPr marL="0" indent="0" algn="l" fontAlgn="t">
              <a:buFontTx/>
              <a:buNone/>
              <a:defRPr sz="1800" baseline="0">
                <a:latin typeface="Franklin Gothic Book" panose="020B0503020102020204" pitchFamily="34" charset="0"/>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5571BFAC-9DDD-7E29-716C-4E627DE4B710}"/>
              </a:ext>
            </a:extLst>
          </p:cNvPr>
          <p:cNvSpPr>
            <a:spLocks noGrp="1"/>
          </p:cNvSpPr>
          <p:nvPr>
            <p:ph type="sldNum" sz="quarter" idx="12"/>
          </p:nvPr>
        </p:nvSpPr>
        <p:spPr/>
        <p:txBody>
          <a:bodyPr/>
          <a:lstStyle/>
          <a:p>
            <a:fld id="{3086EA1D-707D-B54C-8FFB-433BD1A27D0B}" type="slidenum">
              <a:rPr lang="en-US" smtClean="0"/>
              <a:pPr/>
              <a:t>‹#›</a:t>
            </a:fld>
            <a:endParaRPr lang="en-US" dirty="0"/>
          </a:p>
        </p:txBody>
      </p:sp>
      <p:pic>
        <p:nvPicPr>
          <p:cNvPr id="2" name="Picture 1">
            <a:extLst>
              <a:ext uri="{FF2B5EF4-FFF2-40B4-BE49-F238E27FC236}">
                <a16:creationId xmlns:a16="http://schemas.microsoft.com/office/drawing/2014/main" id="{5AC2CE40-D945-FE69-0981-D6A5E7212722}"/>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362843251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with Copy - 2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457199" y="1543324"/>
            <a:ext cx="11266713" cy="4454706"/>
          </a:xfrm>
        </p:spPr>
        <p:txBody>
          <a:bodyPr numCol="2">
            <a:noAutofit/>
          </a:bodyPr>
          <a:lstStyle>
            <a:lvl1pPr marL="0" indent="0" algn="l" fontAlgn="t">
              <a:buFontTx/>
              <a:buNone/>
              <a:defRPr sz="1800" baseline="0">
                <a:latin typeface="Franklin Gothic Book" panose="020B0503020102020204" pitchFamily="34" charset="0"/>
              </a:defRPr>
            </a:lvl1pPr>
            <a:lvl2pPr marL="457200" indent="0" algn="l">
              <a:buFontTx/>
              <a:buNone/>
              <a:defRPr sz="1800"/>
            </a:lvl2pPr>
            <a:lvl3pPr marL="914400" indent="0" algn="l">
              <a:buFontTx/>
              <a:buNone/>
              <a:defRPr sz="1800"/>
            </a:lvl3pPr>
            <a:lvl4pPr marL="1371600" indent="0" algn="l">
              <a:buFontTx/>
              <a:buNone/>
              <a:defRPr sz="1800"/>
            </a:lvl4pPr>
            <a:lvl5pPr marL="1828800" indent="0" algn="l">
              <a:buFontTx/>
              <a:buNone/>
              <a:defRPr sz="180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EFF501C3-2A4B-0682-86F9-ADE24EC93AB9}"/>
              </a:ext>
            </a:extLst>
          </p:cNvPr>
          <p:cNvSpPr>
            <a:spLocks noGrp="1"/>
          </p:cNvSpPr>
          <p:nvPr>
            <p:ph type="sldNum" sz="quarter" idx="12"/>
          </p:nvPr>
        </p:nvSpPr>
        <p:spPr/>
        <p:txBody>
          <a:bodyPr/>
          <a:lstStyle/>
          <a:p>
            <a:fld id="{3086EA1D-707D-B54C-8FFB-433BD1A27D0B}" type="slidenum">
              <a:rPr lang="en-US" smtClean="0"/>
              <a:pPr/>
              <a:t>‹#›</a:t>
            </a:fld>
            <a:endParaRPr lang="en-US" dirty="0"/>
          </a:p>
        </p:txBody>
      </p:sp>
      <p:pic>
        <p:nvPicPr>
          <p:cNvPr id="4" name="Picture 3">
            <a:extLst>
              <a:ext uri="{FF2B5EF4-FFF2-40B4-BE49-F238E27FC236}">
                <a16:creationId xmlns:a16="http://schemas.microsoft.com/office/drawing/2014/main" id="{45DE2312-700D-0F29-CE68-107991E79C92}"/>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1131998448"/>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with Content">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6628D381-488B-4C1C-32F0-1D389C1FF7E3}"/>
              </a:ext>
            </a:extLst>
          </p:cNvPr>
          <p:cNvSpPr>
            <a:spLocks noGrp="1"/>
          </p:cNvSpPr>
          <p:nvPr>
            <p:ph idx="14"/>
          </p:nvPr>
        </p:nvSpPr>
        <p:spPr>
          <a:xfrm>
            <a:off x="468086" y="1543324"/>
            <a:ext cx="11266714" cy="4454706"/>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a:extLst>
              <a:ext uri="{FF2B5EF4-FFF2-40B4-BE49-F238E27FC236}">
                <a16:creationId xmlns:a16="http://schemas.microsoft.com/office/drawing/2014/main" id="{15EE0A7E-143D-2A83-397F-55801DA0663E}"/>
              </a:ext>
            </a:extLst>
          </p:cNvPr>
          <p:cNvSpPr>
            <a:spLocks noGrp="1"/>
          </p:cNvSpPr>
          <p:nvPr>
            <p:ph type="title"/>
          </p:nvPr>
        </p:nvSpPr>
        <p:spPr/>
        <p:txBody>
          <a:bodyPr/>
          <a:lstStyle/>
          <a:p>
            <a:r>
              <a:rPr lang="en-US"/>
              <a:t>Click to edit Master title style</a:t>
            </a:r>
          </a:p>
        </p:txBody>
      </p:sp>
      <p:sp>
        <p:nvSpPr>
          <p:cNvPr id="5" name="Text Placeholder 13">
            <a:extLst>
              <a:ext uri="{FF2B5EF4-FFF2-40B4-BE49-F238E27FC236}">
                <a16:creationId xmlns:a16="http://schemas.microsoft.com/office/drawing/2014/main" id="{65EE62C3-A7DA-7701-DE4B-C1A290C4FAE3}"/>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7" name="Slide Number Placeholder 6">
            <a:extLst>
              <a:ext uri="{FF2B5EF4-FFF2-40B4-BE49-F238E27FC236}">
                <a16:creationId xmlns:a16="http://schemas.microsoft.com/office/drawing/2014/main" id="{F99C5F1A-9BA7-F65D-775E-2A1B983E533A}"/>
              </a:ext>
            </a:extLst>
          </p:cNvPr>
          <p:cNvSpPr>
            <a:spLocks noGrp="1"/>
          </p:cNvSpPr>
          <p:nvPr>
            <p:ph type="sldNum" sz="quarter" idx="15"/>
          </p:nvPr>
        </p:nvSpPr>
        <p:spPr/>
        <p:txBody>
          <a:bodyPr/>
          <a:lstStyle/>
          <a:p>
            <a:fld id="{3086EA1D-707D-B54C-8FFB-433BD1A27D0B}" type="slidenum">
              <a:rPr lang="en-US" smtClean="0"/>
              <a:pPr/>
              <a:t>‹#›</a:t>
            </a:fld>
            <a:endParaRPr lang="en-US" dirty="0"/>
          </a:p>
        </p:txBody>
      </p:sp>
      <p:pic>
        <p:nvPicPr>
          <p:cNvPr id="6" name="Picture 5">
            <a:extLst>
              <a:ext uri="{FF2B5EF4-FFF2-40B4-BE49-F238E27FC236}">
                <a16:creationId xmlns:a16="http://schemas.microsoft.com/office/drawing/2014/main" id="{8DD33FD9-68BD-0D75-4D2B-EA4E2C1D34AA}"/>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162690368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with Content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9742D-9D8E-3928-8B2A-C7202DA729E8}"/>
              </a:ext>
            </a:extLst>
          </p:cNvPr>
          <p:cNvSpPr>
            <a:spLocks noGrp="1"/>
          </p:cNvSpPr>
          <p:nvPr>
            <p:ph type="title"/>
          </p:nvPr>
        </p:nvSpPr>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2D59E3ED-7921-E7F3-A0A2-0467597EF7ED}"/>
              </a:ext>
            </a:extLst>
          </p:cNvPr>
          <p:cNvSpPr>
            <a:spLocks noGrp="1"/>
          </p:cNvSpPr>
          <p:nvPr>
            <p:ph idx="12"/>
          </p:nvPr>
        </p:nvSpPr>
        <p:spPr>
          <a:xfrm>
            <a:off x="468086" y="1543324"/>
            <a:ext cx="5413169" cy="4390338"/>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a:extLst>
              <a:ext uri="{FF2B5EF4-FFF2-40B4-BE49-F238E27FC236}">
                <a16:creationId xmlns:a16="http://schemas.microsoft.com/office/drawing/2014/main" id="{8F449F3F-4187-E891-E28D-ABAA40118134}"/>
              </a:ext>
            </a:extLst>
          </p:cNvPr>
          <p:cNvSpPr>
            <a:spLocks noGrp="1"/>
          </p:cNvSpPr>
          <p:nvPr>
            <p:ph idx="13"/>
          </p:nvPr>
        </p:nvSpPr>
        <p:spPr>
          <a:xfrm>
            <a:off x="6309157" y="1543324"/>
            <a:ext cx="5425643" cy="4390338"/>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13">
            <a:extLst>
              <a:ext uri="{FF2B5EF4-FFF2-40B4-BE49-F238E27FC236}">
                <a16:creationId xmlns:a16="http://schemas.microsoft.com/office/drawing/2014/main" id="{5FC4CE19-DA95-2729-993D-BB0D45B6B56B}"/>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4" name="Slide Number Placeholder 3">
            <a:extLst>
              <a:ext uri="{FF2B5EF4-FFF2-40B4-BE49-F238E27FC236}">
                <a16:creationId xmlns:a16="http://schemas.microsoft.com/office/drawing/2014/main" id="{13B9323E-BACA-0B7A-9E9F-89AD4E33435D}"/>
              </a:ext>
            </a:extLst>
          </p:cNvPr>
          <p:cNvSpPr>
            <a:spLocks noGrp="1"/>
          </p:cNvSpPr>
          <p:nvPr>
            <p:ph type="sldNum" sz="quarter" idx="14"/>
          </p:nvPr>
        </p:nvSpPr>
        <p:spPr/>
        <p:txBody>
          <a:bodyPr/>
          <a:lstStyle/>
          <a:p>
            <a:fld id="{3086EA1D-707D-B54C-8FFB-433BD1A27D0B}" type="slidenum">
              <a:rPr lang="en-US" smtClean="0"/>
              <a:pPr/>
              <a:t>‹#›</a:t>
            </a:fld>
            <a:endParaRPr lang="en-US" dirty="0"/>
          </a:p>
        </p:txBody>
      </p:sp>
      <p:pic>
        <p:nvPicPr>
          <p:cNvPr id="3" name="Picture 2">
            <a:extLst>
              <a:ext uri="{FF2B5EF4-FFF2-40B4-BE49-F238E27FC236}">
                <a16:creationId xmlns:a16="http://schemas.microsoft.com/office/drawing/2014/main" id="{D8BA2C90-A44E-DD95-8A56-14629260AA08}"/>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3639963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with Content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9742D-9D8E-3928-8B2A-C7202DA729E8}"/>
              </a:ext>
            </a:extLst>
          </p:cNvPr>
          <p:cNvSpPr>
            <a:spLocks noGrp="1"/>
          </p:cNvSpPr>
          <p:nvPr>
            <p:ph type="title"/>
          </p:nvPr>
        </p:nvSpPr>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2D59E3ED-7921-E7F3-A0A2-0467597EF7ED}"/>
              </a:ext>
            </a:extLst>
          </p:cNvPr>
          <p:cNvSpPr>
            <a:spLocks noGrp="1"/>
          </p:cNvSpPr>
          <p:nvPr>
            <p:ph idx="12"/>
          </p:nvPr>
        </p:nvSpPr>
        <p:spPr>
          <a:xfrm>
            <a:off x="468087" y="1543324"/>
            <a:ext cx="3507565" cy="4390338"/>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a:extLst>
              <a:ext uri="{FF2B5EF4-FFF2-40B4-BE49-F238E27FC236}">
                <a16:creationId xmlns:a16="http://schemas.microsoft.com/office/drawing/2014/main" id="{66D77F14-E88B-D0A5-6F63-E4DA45A7CD6B}"/>
              </a:ext>
            </a:extLst>
          </p:cNvPr>
          <p:cNvSpPr>
            <a:spLocks noGrp="1"/>
          </p:cNvSpPr>
          <p:nvPr>
            <p:ph idx="17"/>
          </p:nvPr>
        </p:nvSpPr>
        <p:spPr>
          <a:xfrm>
            <a:off x="4342217" y="1543323"/>
            <a:ext cx="3507565" cy="4390337"/>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a:extLst>
              <a:ext uri="{FF2B5EF4-FFF2-40B4-BE49-F238E27FC236}">
                <a16:creationId xmlns:a16="http://schemas.microsoft.com/office/drawing/2014/main" id="{5A95E987-1BAB-5DE6-3A52-75935C62985E}"/>
              </a:ext>
            </a:extLst>
          </p:cNvPr>
          <p:cNvSpPr>
            <a:spLocks noGrp="1"/>
          </p:cNvSpPr>
          <p:nvPr>
            <p:ph idx="18"/>
          </p:nvPr>
        </p:nvSpPr>
        <p:spPr>
          <a:xfrm>
            <a:off x="8243137" y="1543322"/>
            <a:ext cx="3507565" cy="4390337"/>
          </a:xfrm>
        </p:spPr>
        <p:txBody>
          <a:bodyPr>
            <a:normAutofit/>
          </a:bodyPr>
          <a:lstStyle>
            <a:lvl1pPr>
              <a:defRPr sz="2000"/>
            </a:lvl1pPr>
            <a:lvl2pPr>
              <a:defRPr sz="1800"/>
            </a:lvl2pPr>
            <a:lvl3pPr>
              <a:defRPr sz="1800"/>
            </a:lvl3pPr>
            <a:lvl4pPr>
              <a:defRPr sz="15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13">
            <a:extLst>
              <a:ext uri="{FF2B5EF4-FFF2-40B4-BE49-F238E27FC236}">
                <a16:creationId xmlns:a16="http://schemas.microsoft.com/office/drawing/2014/main" id="{5CA31FF2-2F1A-7D0F-36B0-1773F6A9AB34}"/>
              </a:ext>
            </a:extLst>
          </p:cNvPr>
          <p:cNvSpPr>
            <a:spLocks noGrp="1"/>
          </p:cNvSpPr>
          <p:nvPr>
            <p:ph type="body" sz="quarter" idx="11" hasCustomPrompt="1"/>
          </p:nvPr>
        </p:nvSpPr>
        <p:spPr>
          <a:xfrm>
            <a:off x="457200" y="954291"/>
            <a:ext cx="11277600" cy="365760"/>
          </a:xfrm>
        </p:spPr>
        <p:txBody>
          <a:bodyPr>
            <a:noAutofit/>
          </a:bodyPr>
          <a:lstStyle>
            <a:lvl1pPr marL="0" indent="0" algn="l">
              <a:buNone/>
              <a:defRPr sz="22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5" name="Slide Number Placeholder 4">
            <a:extLst>
              <a:ext uri="{FF2B5EF4-FFF2-40B4-BE49-F238E27FC236}">
                <a16:creationId xmlns:a16="http://schemas.microsoft.com/office/drawing/2014/main" id="{08AB0E4F-0D1F-EA8F-1357-B6B9069694D4}"/>
              </a:ext>
            </a:extLst>
          </p:cNvPr>
          <p:cNvSpPr>
            <a:spLocks noGrp="1"/>
          </p:cNvSpPr>
          <p:nvPr>
            <p:ph type="sldNum" sz="quarter" idx="19"/>
          </p:nvPr>
        </p:nvSpPr>
        <p:spPr/>
        <p:txBody>
          <a:bodyPr/>
          <a:lstStyle/>
          <a:p>
            <a:fld id="{3086EA1D-707D-B54C-8FFB-433BD1A27D0B}" type="slidenum">
              <a:rPr lang="en-US" smtClean="0"/>
              <a:pPr/>
              <a:t>‹#›</a:t>
            </a:fld>
            <a:endParaRPr lang="en-US" dirty="0"/>
          </a:p>
        </p:txBody>
      </p:sp>
      <p:pic>
        <p:nvPicPr>
          <p:cNvPr id="4" name="Picture 3">
            <a:extLst>
              <a:ext uri="{FF2B5EF4-FFF2-40B4-BE49-F238E27FC236}">
                <a16:creationId xmlns:a16="http://schemas.microsoft.com/office/drawing/2014/main" id="{FDDF15C8-B0A7-B5D1-CBF7-3724C3D857C2}"/>
              </a:ext>
            </a:extLst>
          </p:cNvPr>
          <p:cNvPicPr>
            <a:picLocks noChangeAspect="1"/>
          </p:cNvPicPr>
          <p:nvPr userDrawn="1"/>
        </p:nvPicPr>
        <p:blipFill>
          <a:blip r:embed="rId2"/>
          <a:srcRect/>
          <a:stretch/>
        </p:blipFill>
        <p:spPr>
          <a:xfrm>
            <a:off x="445989" y="6218750"/>
            <a:ext cx="3345466" cy="356000"/>
          </a:xfrm>
          <a:prstGeom prst="rect">
            <a:avLst/>
          </a:prstGeom>
        </p:spPr>
      </p:pic>
    </p:spTree>
    <p:extLst>
      <p:ext uri="{BB962C8B-B14F-4D97-AF65-F5344CB8AC3E}">
        <p14:creationId xmlns:p14="http://schemas.microsoft.com/office/powerpoint/2010/main" val="1681714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AF61CC-58D4-72CE-66CA-BFE87D085DCB}"/>
              </a:ext>
            </a:extLst>
          </p:cNvPr>
          <p:cNvSpPr>
            <a:spLocks noGrp="1"/>
          </p:cNvSpPr>
          <p:nvPr>
            <p:ph type="title"/>
          </p:nvPr>
        </p:nvSpPr>
        <p:spPr>
          <a:xfrm>
            <a:off x="468086" y="385004"/>
            <a:ext cx="11266714" cy="589032"/>
          </a:xfrm>
          <a:prstGeom prst="rect">
            <a:avLst/>
          </a:prstGeom>
        </p:spPr>
        <p:txBody>
          <a:bodyPr vert="horz" lIns="91440" tIns="45720" rIns="91440" bIns="45720" rtlCol="0" anchor="ctr">
            <a:normAutofit/>
          </a:bodyPr>
          <a:lstStyle/>
          <a:p>
            <a:r>
              <a:rPr lang="en-US" dirty="0"/>
              <a:t>Click to edit Master slide title</a:t>
            </a:r>
          </a:p>
        </p:txBody>
      </p:sp>
      <p:sp>
        <p:nvSpPr>
          <p:cNvPr id="3" name="Text Placeholder 2">
            <a:extLst>
              <a:ext uri="{FF2B5EF4-FFF2-40B4-BE49-F238E27FC236}">
                <a16:creationId xmlns:a16="http://schemas.microsoft.com/office/drawing/2014/main" id="{41FD4295-B2CD-F1FF-F99B-B267D1740FB9}"/>
              </a:ext>
            </a:extLst>
          </p:cNvPr>
          <p:cNvSpPr>
            <a:spLocks noGrp="1"/>
          </p:cNvSpPr>
          <p:nvPr>
            <p:ph type="body" idx="1"/>
          </p:nvPr>
        </p:nvSpPr>
        <p:spPr>
          <a:xfrm>
            <a:off x="468086" y="1192696"/>
            <a:ext cx="11266714" cy="48379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F235C51E-B187-34DE-A75E-C3E52E200A52}"/>
              </a:ext>
            </a:extLst>
          </p:cNvPr>
          <p:cNvSpPr>
            <a:spLocks noGrp="1"/>
          </p:cNvSpPr>
          <p:nvPr>
            <p:ph type="sldNum" sz="quarter" idx="4"/>
          </p:nvPr>
        </p:nvSpPr>
        <p:spPr>
          <a:xfrm>
            <a:off x="10634663" y="6290433"/>
            <a:ext cx="11001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6EA1D-707D-B54C-8FFB-433BD1A27D0B}" type="slidenum">
              <a:rPr lang="en-US" smtClean="0"/>
              <a:pPr/>
              <a:t>‹#›</a:t>
            </a:fld>
            <a:endParaRPr lang="en-US" dirty="0"/>
          </a:p>
        </p:txBody>
      </p:sp>
    </p:spTree>
    <p:extLst>
      <p:ext uri="{BB962C8B-B14F-4D97-AF65-F5344CB8AC3E}">
        <p14:creationId xmlns:p14="http://schemas.microsoft.com/office/powerpoint/2010/main" val="3825614813"/>
      </p:ext>
    </p:extLst>
  </p:cSld>
  <p:clrMap bg1="lt1" tx1="dk1" bg2="lt2" tx2="dk2" accent1="accent1" accent2="accent2" accent3="accent3" accent4="accent4" accent5="accent5" accent6="accent6" hlink="hlink" folHlink="folHlink"/>
  <p:sldLayoutIdLst>
    <p:sldLayoutId id="2147483649" r:id="rId1"/>
    <p:sldLayoutId id="2147483686" r:id="rId2"/>
    <p:sldLayoutId id="2147483702" r:id="rId3"/>
    <p:sldLayoutId id="2147483708" r:id="rId4"/>
    <p:sldLayoutId id="2147483687" r:id="rId5"/>
    <p:sldLayoutId id="2147483714" r:id="rId6"/>
    <p:sldLayoutId id="2147483688" r:id="rId7"/>
    <p:sldLayoutId id="2147483650" r:id="rId8"/>
    <p:sldLayoutId id="2147483701" r:id="rId9"/>
    <p:sldLayoutId id="2147483711" r:id="rId10"/>
    <p:sldLayoutId id="2147483712" r:id="rId11"/>
    <p:sldLayoutId id="2147483656" r:id="rId12"/>
    <p:sldLayoutId id="2147483657" r:id="rId13"/>
    <p:sldLayoutId id="2147483706" r:id="rId14"/>
    <p:sldLayoutId id="2147483705" r:id="rId15"/>
    <p:sldLayoutId id="2147483707" r:id="rId16"/>
    <p:sldLayoutId id="2147483713" r:id="rId17"/>
    <p:sldLayoutId id="2147483709" r:id="rId18"/>
    <p:sldLayoutId id="2147483710" r:id="rId19"/>
    <p:sldLayoutId id="2147483653" r:id="rId20"/>
    <p:sldLayoutId id="2147483690" r:id="rId21"/>
    <p:sldLayoutId id="2147483704" r:id="rId22"/>
    <p:sldLayoutId id="2147483692" r:id="rId23"/>
    <p:sldLayoutId id="2147483693" r:id="rId24"/>
    <p:sldLayoutId id="2147483691" r:id="rId25"/>
    <p:sldLayoutId id="2147483703" r:id="rId26"/>
  </p:sldLayoutIdLst>
  <p:hf hdr="0" ftr="0" dt="0"/>
  <p:txStyles>
    <p:titleStyle>
      <a:lvl1pPr algn="l" defTabSz="914400" rtl="0" eaLnBrk="1" fontAlgn="t" latinLnBrk="0" hangingPunct="1">
        <a:lnSpc>
          <a:spcPct val="90000"/>
        </a:lnSpc>
        <a:spcBef>
          <a:spcPct val="0"/>
        </a:spcBef>
        <a:buNone/>
        <a:defRPr lang="en-US" sz="4800" b="0" i="1" kern="1200" cap="none" baseline="0" dirty="0">
          <a:solidFill>
            <a:schemeClr val="tx1"/>
          </a:solidFill>
          <a:latin typeface="Franklin Gothic Medium Cond" panose="020B0606030402020204" pitchFamily="34" charset="0"/>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000" b="0" i="0" kern="12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itchFamily="2" charset="2"/>
        <a:buChar char="§"/>
        <a:defRPr sz="1800" b="0" i="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1600" b="0" i="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500" b="0" i="0" kern="1200" baseline="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400" b="0" i="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F09A7-CF48-9701-322A-A0BBD1C2F6CD}"/>
              </a:ext>
            </a:extLst>
          </p:cNvPr>
          <p:cNvSpPr>
            <a:spLocks noGrp="1"/>
          </p:cNvSpPr>
          <p:nvPr>
            <p:ph type="title"/>
          </p:nvPr>
        </p:nvSpPr>
        <p:spPr/>
        <p:txBody>
          <a:bodyPr/>
          <a:lstStyle/>
          <a:p>
            <a:r>
              <a:rPr lang="en-US" dirty="0"/>
              <a:t>Project Title </a:t>
            </a:r>
          </a:p>
        </p:txBody>
      </p:sp>
      <p:sp>
        <p:nvSpPr>
          <p:cNvPr id="3" name="Text Placeholder 2">
            <a:extLst>
              <a:ext uri="{FF2B5EF4-FFF2-40B4-BE49-F238E27FC236}">
                <a16:creationId xmlns:a16="http://schemas.microsoft.com/office/drawing/2014/main" id="{5991BF94-59A9-105F-273E-B29E440F2501}"/>
              </a:ext>
            </a:extLst>
          </p:cNvPr>
          <p:cNvSpPr>
            <a:spLocks noGrp="1"/>
          </p:cNvSpPr>
          <p:nvPr>
            <p:ph type="body" sz="quarter" idx="10"/>
          </p:nvPr>
        </p:nvSpPr>
        <p:spPr/>
        <p:txBody>
          <a:bodyPr/>
          <a:lstStyle/>
          <a:p>
            <a:r>
              <a:rPr lang="en-US" dirty="0"/>
              <a:t>Your name </a:t>
            </a:r>
          </a:p>
        </p:txBody>
      </p:sp>
      <p:sp>
        <p:nvSpPr>
          <p:cNvPr id="4" name="Text Placeholder 3">
            <a:extLst>
              <a:ext uri="{FF2B5EF4-FFF2-40B4-BE49-F238E27FC236}">
                <a16:creationId xmlns:a16="http://schemas.microsoft.com/office/drawing/2014/main" id="{0C218A17-096C-AED1-C745-D58ECF2EFEFF}"/>
              </a:ext>
            </a:extLst>
          </p:cNvPr>
          <p:cNvSpPr>
            <a:spLocks noGrp="1"/>
          </p:cNvSpPr>
          <p:nvPr>
            <p:ph type="body" sz="quarter" idx="11"/>
          </p:nvPr>
        </p:nvSpPr>
        <p:spPr>
          <a:xfrm>
            <a:off x="1023257" y="3107129"/>
            <a:ext cx="7763458" cy="802398"/>
          </a:xfrm>
        </p:spPr>
        <p:txBody>
          <a:bodyPr>
            <a:normAutofit/>
          </a:bodyPr>
          <a:lstStyle/>
          <a:p>
            <a:r>
              <a:rPr lang="en-US" dirty="0"/>
              <a:t>ENGR 13300</a:t>
            </a:r>
          </a:p>
          <a:p>
            <a:fld id="{FAD8BB1E-87B1-1640-9648-A71604FF880A}" type="datetime1">
              <a:rPr lang="en-US" smtClean="0"/>
              <a:t>4/13/2026</a:t>
            </a:fld>
            <a:r>
              <a:rPr lang="en-US" dirty="0"/>
              <a:t> – Date of Presentation </a:t>
            </a:r>
          </a:p>
          <a:p>
            <a:endParaRPr lang="en-US" dirty="0"/>
          </a:p>
        </p:txBody>
      </p:sp>
    </p:spTree>
    <p:extLst>
      <p:ext uri="{BB962C8B-B14F-4D97-AF65-F5344CB8AC3E}">
        <p14:creationId xmlns:p14="http://schemas.microsoft.com/office/powerpoint/2010/main" val="4154997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57647-DEAB-4A6C-F8B5-0A823AE93987}"/>
              </a:ext>
            </a:extLst>
          </p:cNvPr>
          <p:cNvSpPr>
            <a:spLocks noGrp="1"/>
          </p:cNvSpPr>
          <p:nvPr>
            <p:ph type="title"/>
          </p:nvPr>
        </p:nvSpPr>
        <p:spPr/>
        <p:txBody>
          <a:bodyPr>
            <a:normAutofit fontScale="90000"/>
          </a:bodyPr>
          <a:lstStyle/>
          <a:p>
            <a:r>
              <a:rPr lang="en-US" dirty="0"/>
              <a:t>Background </a:t>
            </a:r>
          </a:p>
        </p:txBody>
      </p:sp>
      <p:sp>
        <p:nvSpPr>
          <p:cNvPr id="3" name="Content Placeholder 2">
            <a:extLst>
              <a:ext uri="{FF2B5EF4-FFF2-40B4-BE49-F238E27FC236}">
                <a16:creationId xmlns:a16="http://schemas.microsoft.com/office/drawing/2014/main" id="{751C47BD-35EF-1146-A8CF-4409E0BE2834}"/>
              </a:ext>
            </a:extLst>
          </p:cNvPr>
          <p:cNvSpPr>
            <a:spLocks noGrp="1"/>
          </p:cNvSpPr>
          <p:nvPr>
            <p:ph idx="12"/>
          </p:nvPr>
        </p:nvSpPr>
        <p:spPr/>
        <p:txBody>
          <a:bodyPr/>
          <a:lstStyle/>
          <a:p>
            <a:r>
              <a:rPr lang="en-US" dirty="0"/>
              <a:t>Explain what your project idea is</a:t>
            </a:r>
          </a:p>
          <a:p>
            <a:pPr lvl="1"/>
            <a:r>
              <a:rPr lang="en-US" dirty="0"/>
              <a:t>Make sure to explain it to a general audience. Assume that most people listening don’t have much experience with the subject of your topic, so give enough details and information for them to fully understand all parts of your project. </a:t>
            </a:r>
          </a:p>
        </p:txBody>
      </p:sp>
      <p:sp>
        <p:nvSpPr>
          <p:cNvPr id="4" name="Content Placeholder 3">
            <a:extLst>
              <a:ext uri="{FF2B5EF4-FFF2-40B4-BE49-F238E27FC236}">
                <a16:creationId xmlns:a16="http://schemas.microsoft.com/office/drawing/2014/main" id="{19FAF989-4AF3-E650-D4E6-16D4340A18F3}"/>
              </a:ext>
            </a:extLst>
          </p:cNvPr>
          <p:cNvSpPr>
            <a:spLocks noGrp="1"/>
          </p:cNvSpPr>
          <p:nvPr>
            <p:ph idx="13"/>
          </p:nvPr>
        </p:nvSpPr>
        <p:spPr/>
        <p:txBody>
          <a:bodyPr/>
          <a:lstStyle/>
          <a:p>
            <a:r>
              <a:rPr lang="en-US" dirty="0"/>
              <a:t>Include some picture or diagram to improve the audience’s understanding of your project </a:t>
            </a:r>
          </a:p>
        </p:txBody>
      </p:sp>
      <p:sp>
        <p:nvSpPr>
          <p:cNvPr id="5" name="Text Placeholder 4">
            <a:extLst>
              <a:ext uri="{FF2B5EF4-FFF2-40B4-BE49-F238E27FC236}">
                <a16:creationId xmlns:a16="http://schemas.microsoft.com/office/drawing/2014/main" id="{8318BD09-96C9-3096-1542-65FDBE6ADF53}"/>
              </a:ext>
            </a:extLst>
          </p:cNvPr>
          <p:cNvSpPr>
            <a:spLocks noGrp="1"/>
          </p:cNvSpPr>
          <p:nvPr>
            <p:ph type="body" sz="quarter" idx="11"/>
          </p:nvPr>
        </p:nvSpPr>
        <p:spPr/>
        <p:txBody>
          <a:bodyPr/>
          <a:lstStyle/>
          <a:p>
            <a:r>
              <a:rPr lang="en-US" dirty="0"/>
              <a:t>Introductory information about your project </a:t>
            </a:r>
          </a:p>
        </p:txBody>
      </p:sp>
      <p:sp>
        <p:nvSpPr>
          <p:cNvPr id="6" name="Slide Number Placeholder 5">
            <a:extLst>
              <a:ext uri="{FF2B5EF4-FFF2-40B4-BE49-F238E27FC236}">
                <a16:creationId xmlns:a16="http://schemas.microsoft.com/office/drawing/2014/main" id="{CB0989A9-CD89-D0B9-B260-9D2B78ABC0B2}"/>
              </a:ext>
            </a:extLst>
          </p:cNvPr>
          <p:cNvSpPr>
            <a:spLocks noGrp="1"/>
          </p:cNvSpPr>
          <p:nvPr>
            <p:ph type="sldNum" sz="quarter" idx="14"/>
          </p:nvPr>
        </p:nvSpPr>
        <p:spPr/>
        <p:txBody>
          <a:bodyPr/>
          <a:lstStyle/>
          <a:p>
            <a:fld id="{3086EA1D-707D-B54C-8FFB-433BD1A27D0B}" type="slidenum">
              <a:rPr lang="en-US" smtClean="0"/>
              <a:pPr/>
              <a:t>2</a:t>
            </a:fld>
            <a:endParaRPr lang="en-US" dirty="0"/>
          </a:p>
        </p:txBody>
      </p:sp>
    </p:spTree>
    <p:extLst>
      <p:ext uri="{BB962C8B-B14F-4D97-AF65-F5344CB8AC3E}">
        <p14:creationId xmlns:p14="http://schemas.microsoft.com/office/powerpoint/2010/main" val="2202767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11C0AD-28E4-0B03-EC98-8F7C87415833}"/>
              </a:ext>
            </a:extLst>
          </p:cNvPr>
          <p:cNvSpPr>
            <a:spLocks noGrp="1"/>
          </p:cNvSpPr>
          <p:nvPr>
            <p:ph idx="14"/>
          </p:nvPr>
        </p:nvSpPr>
        <p:spPr/>
        <p:txBody>
          <a:bodyPr/>
          <a:lstStyle/>
          <a:p>
            <a:r>
              <a:rPr lang="en-US" dirty="0"/>
              <a:t>Why are you interested in this project? </a:t>
            </a:r>
          </a:p>
          <a:p>
            <a:r>
              <a:rPr lang="en-US" dirty="0"/>
              <a:t>What problem does this project solve? </a:t>
            </a:r>
          </a:p>
          <a:p>
            <a:r>
              <a:rPr lang="en-US" dirty="0"/>
              <a:t>What is the significance and impact of your project? </a:t>
            </a:r>
          </a:p>
        </p:txBody>
      </p:sp>
      <p:sp>
        <p:nvSpPr>
          <p:cNvPr id="3" name="Title 2">
            <a:extLst>
              <a:ext uri="{FF2B5EF4-FFF2-40B4-BE49-F238E27FC236}">
                <a16:creationId xmlns:a16="http://schemas.microsoft.com/office/drawing/2014/main" id="{8DE12658-59C3-748E-87B1-B1BF529C0EF2}"/>
              </a:ext>
            </a:extLst>
          </p:cNvPr>
          <p:cNvSpPr>
            <a:spLocks noGrp="1"/>
          </p:cNvSpPr>
          <p:nvPr>
            <p:ph type="title"/>
          </p:nvPr>
        </p:nvSpPr>
        <p:spPr/>
        <p:txBody>
          <a:bodyPr>
            <a:normAutofit fontScale="90000"/>
          </a:bodyPr>
          <a:lstStyle/>
          <a:p>
            <a:r>
              <a:rPr lang="en-US" dirty="0"/>
              <a:t>Project Motivation </a:t>
            </a:r>
          </a:p>
        </p:txBody>
      </p:sp>
      <p:sp>
        <p:nvSpPr>
          <p:cNvPr id="4" name="Text Placeholder 3">
            <a:extLst>
              <a:ext uri="{FF2B5EF4-FFF2-40B4-BE49-F238E27FC236}">
                <a16:creationId xmlns:a16="http://schemas.microsoft.com/office/drawing/2014/main" id="{FE03176A-978D-FF5D-C4C2-43E8143B0F90}"/>
              </a:ext>
            </a:extLst>
          </p:cNvPr>
          <p:cNvSpPr>
            <a:spLocks noGrp="1"/>
          </p:cNvSpPr>
          <p:nvPr>
            <p:ph type="body" sz="quarter" idx="11"/>
          </p:nvPr>
        </p:nvSpPr>
        <p:spPr/>
        <p:txBody>
          <a:bodyPr/>
          <a:lstStyle/>
          <a:p>
            <a:r>
              <a:rPr lang="en-US" dirty="0"/>
              <a:t>Why did you do this project? </a:t>
            </a:r>
          </a:p>
        </p:txBody>
      </p:sp>
      <p:sp>
        <p:nvSpPr>
          <p:cNvPr id="5" name="Slide Number Placeholder 4">
            <a:extLst>
              <a:ext uri="{FF2B5EF4-FFF2-40B4-BE49-F238E27FC236}">
                <a16:creationId xmlns:a16="http://schemas.microsoft.com/office/drawing/2014/main" id="{8E153941-1344-57A2-8E3F-A0999079E61C}"/>
              </a:ext>
            </a:extLst>
          </p:cNvPr>
          <p:cNvSpPr>
            <a:spLocks noGrp="1"/>
          </p:cNvSpPr>
          <p:nvPr>
            <p:ph type="sldNum" sz="quarter" idx="15"/>
          </p:nvPr>
        </p:nvSpPr>
        <p:spPr/>
        <p:txBody>
          <a:bodyPr/>
          <a:lstStyle/>
          <a:p>
            <a:fld id="{3086EA1D-707D-B54C-8FFB-433BD1A27D0B}" type="slidenum">
              <a:rPr lang="en-US" smtClean="0"/>
              <a:pPr/>
              <a:t>3</a:t>
            </a:fld>
            <a:endParaRPr lang="en-US" dirty="0"/>
          </a:p>
        </p:txBody>
      </p:sp>
    </p:spTree>
    <p:extLst>
      <p:ext uri="{BB962C8B-B14F-4D97-AF65-F5344CB8AC3E}">
        <p14:creationId xmlns:p14="http://schemas.microsoft.com/office/powerpoint/2010/main" val="1526942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E0B3A2C-778B-0F11-E066-DFE603DDDCB7}"/>
              </a:ext>
            </a:extLst>
          </p:cNvPr>
          <p:cNvSpPr>
            <a:spLocks noGrp="1"/>
          </p:cNvSpPr>
          <p:nvPr>
            <p:ph idx="14"/>
          </p:nvPr>
        </p:nvSpPr>
        <p:spPr/>
        <p:txBody>
          <a:bodyPr/>
          <a:lstStyle/>
          <a:p>
            <a:r>
              <a:rPr lang="en-US" dirty="0"/>
              <a:t>What is the new concept you included? </a:t>
            </a:r>
          </a:p>
          <a:p>
            <a:r>
              <a:rPr lang="en-US" dirty="0"/>
              <a:t>How does this new concept work? </a:t>
            </a:r>
          </a:p>
          <a:p>
            <a:r>
              <a:rPr lang="en-US" dirty="0"/>
              <a:t>Why did you include this new concept? </a:t>
            </a:r>
          </a:p>
        </p:txBody>
      </p:sp>
      <p:sp>
        <p:nvSpPr>
          <p:cNvPr id="3" name="Title 2">
            <a:extLst>
              <a:ext uri="{FF2B5EF4-FFF2-40B4-BE49-F238E27FC236}">
                <a16:creationId xmlns:a16="http://schemas.microsoft.com/office/drawing/2014/main" id="{3E8AA367-90A8-59CC-A6A3-D0638F327050}"/>
              </a:ext>
            </a:extLst>
          </p:cNvPr>
          <p:cNvSpPr>
            <a:spLocks noGrp="1"/>
          </p:cNvSpPr>
          <p:nvPr>
            <p:ph type="title"/>
          </p:nvPr>
        </p:nvSpPr>
        <p:spPr/>
        <p:txBody>
          <a:bodyPr>
            <a:normAutofit fontScale="90000"/>
          </a:bodyPr>
          <a:lstStyle/>
          <a:p>
            <a:r>
              <a:rPr lang="en-US" dirty="0"/>
              <a:t>New Concept</a:t>
            </a:r>
          </a:p>
        </p:txBody>
      </p:sp>
      <p:sp>
        <p:nvSpPr>
          <p:cNvPr id="4" name="Text Placeholder 3">
            <a:extLst>
              <a:ext uri="{FF2B5EF4-FFF2-40B4-BE49-F238E27FC236}">
                <a16:creationId xmlns:a16="http://schemas.microsoft.com/office/drawing/2014/main" id="{DBE23641-F3C5-7580-4EA5-7CEF4E3A757D}"/>
              </a:ext>
            </a:extLst>
          </p:cNvPr>
          <p:cNvSpPr>
            <a:spLocks noGrp="1"/>
          </p:cNvSpPr>
          <p:nvPr>
            <p:ph type="body" sz="quarter" idx="11"/>
          </p:nvPr>
        </p:nvSpPr>
        <p:spPr/>
        <p:txBody>
          <a:bodyPr/>
          <a:lstStyle/>
          <a:p>
            <a:r>
              <a:rPr lang="en-US" dirty="0"/>
              <a:t>A module, library or feature of </a:t>
            </a:r>
            <a:r>
              <a:rPr lang="en-US" b="1" dirty="0"/>
              <a:t>MATLAB</a:t>
            </a:r>
            <a:r>
              <a:rPr lang="en-US" dirty="0"/>
              <a:t> or </a:t>
            </a:r>
            <a:r>
              <a:rPr lang="en-US" b="1" dirty="0"/>
              <a:t>Python</a:t>
            </a:r>
            <a:r>
              <a:rPr lang="en-US" dirty="0"/>
              <a:t> that we have </a:t>
            </a:r>
            <a:r>
              <a:rPr lang="en-US" b="1" dirty="0"/>
              <a:t>NOT</a:t>
            </a:r>
            <a:r>
              <a:rPr lang="en-US" dirty="0"/>
              <a:t> used or seen in ENGR 13300</a:t>
            </a:r>
          </a:p>
        </p:txBody>
      </p:sp>
      <p:sp>
        <p:nvSpPr>
          <p:cNvPr id="5" name="Slide Number Placeholder 4">
            <a:extLst>
              <a:ext uri="{FF2B5EF4-FFF2-40B4-BE49-F238E27FC236}">
                <a16:creationId xmlns:a16="http://schemas.microsoft.com/office/drawing/2014/main" id="{98BB81CB-888E-2698-D37C-3214BBE584E3}"/>
              </a:ext>
            </a:extLst>
          </p:cNvPr>
          <p:cNvSpPr>
            <a:spLocks noGrp="1"/>
          </p:cNvSpPr>
          <p:nvPr>
            <p:ph type="sldNum" sz="quarter" idx="15"/>
          </p:nvPr>
        </p:nvSpPr>
        <p:spPr/>
        <p:txBody>
          <a:bodyPr/>
          <a:lstStyle/>
          <a:p>
            <a:fld id="{3086EA1D-707D-B54C-8FFB-433BD1A27D0B}" type="slidenum">
              <a:rPr lang="en-US" smtClean="0"/>
              <a:pPr/>
              <a:t>4</a:t>
            </a:fld>
            <a:endParaRPr lang="en-US" dirty="0"/>
          </a:p>
        </p:txBody>
      </p:sp>
    </p:spTree>
    <p:extLst>
      <p:ext uri="{BB962C8B-B14F-4D97-AF65-F5344CB8AC3E}">
        <p14:creationId xmlns:p14="http://schemas.microsoft.com/office/powerpoint/2010/main" val="167505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6FF140-E678-E915-370D-9AA3517384A6}"/>
              </a:ext>
            </a:extLst>
          </p:cNvPr>
          <p:cNvSpPr>
            <a:spLocks noGrp="1"/>
          </p:cNvSpPr>
          <p:nvPr>
            <p:ph idx="14"/>
          </p:nvPr>
        </p:nvSpPr>
        <p:spPr/>
        <p:txBody>
          <a:bodyPr/>
          <a:lstStyle/>
          <a:p>
            <a:r>
              <a:rPr lang="en-US" dirty="0"/>
              <a:t>Run your program for your audience</a:t>
            </a:r>
          </a:p>
          <a:p>
            <a:r>
              <a:rPr lang="en-US" dirty="0"/>
              <a:t>What are the user inputs to your program? </a:t>
            </a:r>
          </a:p>
          <a:p>
            <a:r>
              <a:rPr lang="en-US" dirty="0"/>
              <a:t>How does someone use your program?</a:t>
            </a:r>
          </a:p>
          <a:p>
            <a:r>
              <a:rPr lang="en-US" dirty="0"/>
              <a:t>What does your program output?</a:t>
            </a:r>
          </a:p>
        </p:txBody>
      </p:sp>
      <p:sp>
        <p:nvSpPr>
          <p:cNvPr id="3" name="Title 2">
            <a:extLst>
              <a:ext uri="{FF2B5EF4-FFF2-40B4-BE49-F238E27FC236}">
                <a16:creationId xmlns:a16="http://schemas.microsoft.com/office/drawing/2014/main" id="{E9CA98A1-CDDB-F4A4-D117-3929A29BC739}"/>
              </a:ext>
            </a:extLst>
          </p:cNvPr>
          <p:cNvSpPr>
            <a:spLocks noGrp="1"/>
          </p:cNvSpPr>
          <p:nvPr>
            <p:ph type="title"/>
          </p:nvPr>
        </p:nvSpPr>
        <p:spPr/>
        <p:txBody>
          <a:bodyPr>
            <a:normAutofit fontScale="90000"/>
          </a:bodyPr>
          <a:lstStyle/>
          <a:p>
            <a:r>
              <a:rPr lang="en-US" dirty="0"/>
              <a:t>Demonstration </a:t>
            </a:r>
          </a:p>
        </p:txBody>
      </p:sp>
      <p:sp>
        <p:nvSpPr>
          <p:cNvPr id="4" name="Text Placeholder 3">
            <a:extLst>
              <a:ext uri="{FF2B5EF4-FFF2-40B4-BE49-F238E27FC236}">
                <a16:creationId xmlns:a16="http://schemas.microsoft.com/office/drawing/2014/main" id="{1278B9DD-3727-6462-211E-31A1DB32870B}"/>
              </a:ext>
            </a:extLst>
          </p:cNvPr>
          <p:cNvSpPr>
            <a:spLocks noGrp="1"/>
          </p:cNvSpPr>
          <p:nvPr>
            <p:ph type="body" sz="quarter" idx="11"/>
          </p:nvPr>
        </p:nvSpPr>
        <p:spPr/>
        <p:txBody>
          <a:bodyPr/>
          <a:lstStyle/>
          <a:p>
            <a:r>
              <a:rPr lang="en-US" dirty="0"/>
              <a:t>You may close out of your slides to run your program </a:t>
            </a:r>
          </a:p>
        </p:txBody>
      </p:sp>
      <p:sp>
        <p:nvSpPr>
          <p:cNvPr id="5" name="Slide Number Placeholder 4">
            <a:extLst>
              <a:ext uri="{FF2B5EF4-FFF2-40B4-BE49-F238E27FC236}">
                <a16:creationId xmlns:a16="http://schemas.microsoft.com/office/drawing/2014/main" id="{E63777E6-7971-A467-994A-25D5AFEF1043}"/>
              </a:ext>
            </a:extLst>
          </p:cNvPr>
          <p:cNvSpPr>
            <a:spLocks noGrp="1"/>
          </p:cNvSpPr>
          <p:nvPr>
            <p:ph type="sldNum" sz="quarter" idx="15"/>
          </p:nvPr>
        </p:nvSpPr>
        <p:spPr/>
        <p:txBody>
          <a:bodyPr/>
          <a:lstStyle/>
          <a:p>
            <a:fld id="{3086EA1D-707D-B54C-8FFB-433BD1A27D0B}" type="slidenum">
              <a:rPr lang="en-US" smtClean="0"/>
              <a:pPr/>
              <a:t>5</a:t>
            </a:fld>
            <a:endParaRPr lang="en-US" dirty="0"/>
          </a:p>
        </p:txBody>
      </p:sp>
    </p:spTree>
    <p:extLst>
      <p:ext uri="{BB962C8B-B14F-4D97-AF65-F5344CB8AC3E}">
        <p14:creationId xmlns:p14="http://schemas.microsoft.com/office/powerpoint/2010/main" val="844074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F189B1A-3F13-AAD2-57AC-309CD03CBB58}"/>
              </a:ext>
            </a:extLst>
          </p:cNvPr>
          <p:cNvSpPr>
            <a:spLocks noGrp="1"/>
          </p:cNvSpPr>
          <p:nvPr>
            <p:ph idx="14"/>
          </p:nvPr>
        </p:nvSpPr>
        <p:spPr/>
        <p:txBody>
          <a:bodyPr/>
          <a:lstStyle/>
          <a:p>
            <a:r>
              <a:rPr lang="en-US" dirty="0"/>
              <a:t>What did you find interesting about this project? </a:t>
            </a:r>
          </a:p>
          <a:p>
            <a:r>
              <a:rPr lang="en-US" dirty="0"/>
              <a:t>What did you learn from this project? </a:t>
            </a:r>
          </a:p>
          <a:p>
            <a:r>
              <a:rPr lang="en-US" dirty="0"/>
              <a:t>What would you change if you could do this project again? </a:t>
            </a:r>
          </a:p>
        </p:txBody>
      </p:sp>
      <p:sp>
        <p:nvSpPr>
          <p:cNvPr id="4" name="Title 3">
            <a:extLst>
              <a:ext uri="{FF2B5EF4-FFF2-40B4-BE49-F238E27FC236}">
                <a16:creationId xmlns:a16="http://schemas.microsoft.com/office/drawing/2014/main" id="{7F1F79D8-7BBD-CAF7-814E-701CA8272761}"/>
              </a:ext>
            </a:extLst>
          </p:cNvPr>
          <p:cNvSpPr>
            <a:spLocks noGrp="1"/>
          </p:cNvSpPr>
          <p:nvPr>
            <p:ph type="title"/>
          </p:nvPr>
        </p:nvSpPr>
        <p:spPr/>
        <p:txBody>
          <a:bodyPr>
            <a:normAutofit fontScale="90000"/>
          </a:bodyPr>
          <a:lstStyle/>
          <a:p>
            <a:r>
              <a:rPr lang="en-US" dirty="0"/>
              <a:t>Conclusion </a:t>
            </a:r>
          </a:p>
        </p:txBody>
      </p:sp>
      <p:sp>
        <p:nvSpPr>
          <p:cNvPr id="8" name="Text Placeholder 7">
            <a:extLst>
              <a:ext uri="{FF2B5EF4-FFF2-40B4-BE49-F238E27FC236}">
                <a16:creationId xmlns:a16="http://schemas.microsoft.com/office/drawing/2014/main" id="{F987C484-DB0D-31A0-3DF0-B7404A7003A5}"/>
              </a:ext>
            </a:extLst>
          </p:cNvPr>
          <p:cNvSpPr>
            <a:spLocks noGrp="1"/>
          </p:cNvSpPr>
          <p:nvPr>
            <p:ph type="body" sz="quarter" idx="11"/>
          </p:nvPr>
        </p:nvSpPr>
        <p:spPr/>
        <p:txBody>
          <a:bodyPr/>
          <a:lstStyle/>
          <a:p>
            <a:r>
              <a:rPr lang="en-US" dirty="0"/>
              <a:t>What was your takeaway from this project? </a:t>
            </a:r>
          </a:p>
          <a:p>
            <a:endParaRPr lang="en-US" dirty="0"/>
          </a:p>
        </p:txBody>
      </p:sp>
      <p:sp>
        <p:nvSpPr>
          <p:cNvPr id="5" name="Slide Number Placeholder 4">
            <a:extLst>
              <a:ext uri="{FF2B5EF4-FFF2-40B4-BE49-F238E27FC236}">
                <a16:creationId xmlns:a16="http://schemas.microsoft.com/office/drawing/2014/main" id="{012A5278-7528-D31E-BF77-F18B02E4856B}"/>
              </a:ext>
            </a:extLst>
          </p:cNvPr>
          <p:cNvSpPr>
            <a:spLocks noGrp="1"/>
          </p:cNvSpPr>
          <p:nvPr>
            <p:ph type="sldNum" sz="quarter" idx="15"/>
          </p:nvPr>
        </p:nvSpPr>
        <p:spPr/>
        <p:txBody>
          <a:bodyPr/>
          <a:lstStyle/>
          <a:p>
            <a:fld id="{3086EA1D-707D-B54C-8FFB-433BD1A27D0B}" type="slidenum">
              <a:rPr lang="en-US" smtClean="0"/>
              <a:pPr/>
              <a:t>6</a:t>
            </a:fld>
            <a:endParaRPr lang="en-US" dirty="0"/>
          </a:p>
        </p:txBody>
      </p:sp>
    </p:spTree>
    <p:extLst>
      <p:ext uri="{BB962C8B-B14F-4D97-AF65-F5344CB8AC3E}">
        <p14:creationId xmlns:p14="http://schemas.microsoft.com/office/powerpoint/2010/main" val="247889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72CBA-026F-7E96-546F-23B8813A83DA}"/>
              </a:ext>
            </a:extLst>
          </p:cNvPr>
          <p:cNvSpPr>
            <a:spLocks noGrp="1"/>
          </p:cNvSpPr>
          <p:nvPr>
            <p:ph type="title"/>
          </p:nvPr>
        </p:nvSpPr>
        <p:spPr/>
        <p:txBody>
          <a:bodyPr/>
          <a:lstStyle/>
          <a:p>
            <a:r>
              <a:rPr lang="en-US" dirty="0"/>
              <a:t>Thank You</a:t>
            </a:r>
          </a:p>
        </p:txBody>
      </p:sp>
      <p:sp>
        <p:nvSpPr>
          <p:cNvPr id="3" name="Text Placeholder 2">
            <a:extLst>
              <a:ext uri="{FF2B5EF4-FFF2-40B4-BE49-F238E27FC236}">
                <a16:creationId xmlns:a16="http://schemas.microsoft.com/office/drawing/2014/main" id="{CE8FBDCD-BC38-D4A8-A210-EA02F2610057}"/>
              </a:ext>
            </a:extLst>
          </p:cNvPr>
          <p:cNvSpPr>
            <a:spLocks noGrp="1"/>
          </p:cNvSpPr>
          <p:nvPr>
            <p:ph type="body" sz="quarter" idx="10"/>
          </p:nvPr>
        </p:nvSpPr>
        <p:spPr/>
        <p:txBody>
          <a:bodyPr/>
          <a:lstStyle/>
          <a:p>
            <a:r>
              <a:rPr lang="en-US" i="1" dirty="0"/>
              <a:t>Questions? </a:t>
            </a:r>
          </a:p>
        </p:txBody>
      </p:sp>
    </p:spTree>
    <p:extLst>
      <p:ext uri="{BB962C8B-B14F-4D97-AF65-F5344CB8AC3E}">
        <p14:creationId xmlns:p14="http://schemas.microsoft.com/office/powerpoint/2010/main" val="3555266232"/>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EFFFF"/>
      </a:lt1>
      <a:dk2>
        <a:srgbClr val="55585F"/>
      </a:dk2>
      <a:lt2>
        <a:srgbClr val="CECACB"/>
      </a:lt2>
      <a:accent1>
        <a:srgbClr val="CFB891"/>
      </a:accent1>
      <a:accent2>
        <a:srgbClr val="555960"/>
      </a:accent2>
      <a:accent3>
        <a:srgbClr val="8D6F3D"/>
      </a:accent3>
      <a:accent4>
        <a:srgbClr val="FFFFFF"/>
      </a:accent4>
      <a:accent5>
        <a:srgbClr val="DAAA00"/>
      </a:accent5>
      <a:accent6>
        <a:srgbClr val="9D9694"/>
      </a:accent6>
      <a:hlink>
        <a:srgbClr val="000000"/>
      </a:hlink>
      <a:folHlink>
        <a:srgbClr val="FEFFFF"/>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MM-23-645083-Purdue-Alt-Widescreen-20231110" id="{F218E956-3EF7-C74B-B913-ECEA98BCBD3B}" vid="{FE519D9E-70B6-014C-84F2-2F94F9874F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d6656b4d-3fa0-4709-acfb-d5e813445d1e">
      <UserInfo>
        <DisplayName>Schott, Thomas H.</DisplayName>
        <AccountId>17</AccountId>
        <AccountType/>
      </UserInfo>
      <UserInfo>
        <DisplayName>Sarault, Olivia M</DisplayName>
        <AccountId>29</AccountId>
        <AccountType/>
      </UserInfo>
      <UserInfo>
        <DisplayName>Hiller, Kelly R</DisplayName>
        <AccountId>98</AccountId>
        <AccountType/>
      </UserInfo>
      <UserInfo>
        <DisplayName>Eddy, Abigail Ellen</DisplayName>
        <AccountId>46</AccountId>
        <AccountType/>
      </UserInfo>
      <UserInfo>
        <DisplayName>Gu, Yu Rain</DisplayName>
        <AccountId>77</AccountId>
        <AccountType/>
      </UserInfo>
      <UserInfo>
        <DisplayName>Reese, Kristy S</DisplayName>
        <AccountId>26</AccountId>
        <AccountType/>
      </UserInfo>
    </SharedWithUsers>
    <lcf76f155ced4ddcb4097134ff3c332f xmlns="37af3f4b-4b66-46f9-8456-831d9bc3e737">
      <Terms xmlns="http://schemas.microsoft.com/office/infopath/2007/PartnerControls"/>
    </lcf76f155ced4ddcb4097134ff3c332f>
    <TaxCatchAll xmlns="d6656b4d-3fa0-4709-acfb-d5e813445d1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4E202481DC1CB46AA011D949D311478" ma:contentTypeVersion="14" ma:contentTypeDescription="Create a new document." ma:contentTypeScope="" ma:versionID="525164dac9297210c095a5bd80287f9a">
  <xsd:schema xmlns:xsd="http://www.w3.org/2001/XMLSchema" xmlns:xs="http://www.w3.org/2001/XMLSchema" xmlns:p="http://schemas.microsoft.com/office/2006/metadata/properties" xmlns:ns2="37af3f4b-4b66-46f9-8456-831d9bc3e737" xmlns:ns3="d6656b4d-3fa0-4709-acfb-d5e813445d1e" targetNamespace="http://schemas.microsoft.com/office/2006/metadata/properties" ma:root="true" ma:fieldsID="47e49e78aff16fc85174c3b1ac7b7e79" ns2:_="" ns3:_="">
    <xsd:import namespace="37af3f4b-4b66-46f9-8456-831d9bc3e737"/>
    <xsd:import namespace="d6656b4d-3fa0-4709-acfb-d5e813445d1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ServiceLocation"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af3f4b-4b66-46f9-8456-831d9bc3e737"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8e9e90a8-b24c-4be7-8760-a88b2cd47eb1"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656b4d-3fa0-4709-acfb-d5e813445d1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4ebcf308-42de-4d63-b51a-b2360cc04078}" ma:internalName="TaxCatchAll" ma:showField="CatchAllData" ma:web="d6656b4d-3fa0-4709-acfb-d5e813445d1e">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B64EEB-1B4A-4920-AA44-E234D7D487D1}">
  <ds:schemaRefs>
    <ds:schemaRef ds:uri="http://schemas.microsoft.com/sharepoint/v3/contenttype/forms"/>
  </ds:schemaRefs>
</ds:datastoreItem>
</file>

<file path=customXml/itemProps2.xml><?xml version="1.0" encoding="utf-8"?>
<ds:datastoreItem xmlns:ds="http://schemas.openxmlformats.org/officeDocument/2006/customXml" ds:itemID="{21DE0D6C-581B-4814-98E7-EF172D5D46A1}">
  <ds:schemaRefs>
    <ds:schemaRef ds:uri="http://schemas.microsoft.com/office/infopath/2007/PartnerControls"/>
    <ds:schemaRef ds:uri="http://schemas.openxmlformats.org/package/2006/metadata/core-properties"/>
    <ds:schemaRef ds:uri="d6656b4d-3fa0-4709-acfb-d5e813445d1e"/>
    <ds:schemaRef ds:uri="http://www.w3.org/XML/1998/namespace"/>
    <ds:schemaRef ds:uri="http://schemas.microsoft.com/office/2006/documentManagement/types"/>
    <ds:schemaRef ds:uri="http://purl.org/dc/terms/"/>
    <ds:schemaRef ds:uri="http://purl.org/dc/dcmitype/"/>
    <ds:schemaRef ds:uri="http://purl.org/dc/elements/1.1/"/>
    <ds:schemaRef ds:uri="37af3f4b-4b66-46f9-8456-831d9bc3e737"/>
    <ds:schemaRef ds:uri="http://schemas.microsoft.com/office/2006/metadata/properties"/>
  </ds:schemaRefs>
</ds:datastoreItem>
</file>

<file path=customXml/itemProps3.xml><?xml version="1.0" encoding="utf-8"?>
<ds:datastoreItem xmlns:ds="http://schemas.openxmlformats.org/officeDocument/2006/customXml" ds:itemID="{4E25EC03-AAAA-4B6B-9D28-5719C1FEBC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af3f4b-4b66-46f9-8456-831d9bc3e737"/>
    <ds:schemaRef ds:uri="d6656b4d-3fa0-4709-acfb-d5e813445d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MM-23-645083-Purdue-Alt-Widescreen-20231110</Template>
  <TotalTime>34</TotalTime>
  <Words>246</Words>
  <Application>Microsoft Office PowerPoint</Application>
  <PresentationFormat>Widescreen</PresentationFormat>
  <Paragraphs>38</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Franklin Gothic Book</vt:lpstr>
      <vt:lpstr>Wingdings</vt:lpstr>
      <vt:lpstr>Calibri</vt:lpstr>
      <vt:lpstr>Franklin Gothic Medium Cond</vt:lpstr>
      <vt:lpstr>Franklin Gothic Medium</vt:lpstr>
      <vt:lpstr>Office Theme</vt:lpstr>
      <vt:lpstr>Project Title </vt:lpstr>
      <vt:lpstr>Background </vt:lpstr>
      <vt:lpstr>Project Motivation </vt:lpstr>
      <vt:lpstr>New Concept</vt:lpstr>
      <vt:lpstr>Demonstration </vt:lpstr>
      <vt:lpstr>Conclusion </vt:lpstr>
      <vt:lpstr>Thank You</vt:lpstr>
    </vt:vector>
  </TitlesOfParts>
  <Company>Purdue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Kiefer, Robin M</dc:creator>
  <cp:lastModifiedBy>Sydney Gorman</cp:lastModifiedBy>
  <cp:revision>6</cp:revision>
  <dcterms:created xsi:type="dcterms:W3CDTF">2025-01-24T20:43:29Z</dcterms:created>
  <dcterms:modified xsi:type="dcterms:W3CDTF">2026-04-13T15:51:47Z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044bd30-2ed7-4c9d-9d12-46200872a97b_Enabled">
    <vt:lpwstr>true</vt:lpwstr>
  </property>
  <property fmtid="{D5CDD505-2E9C-101B-9397-08002B2CF9AE}" pid="3" name="MSIP_Label_4044bd30-2ed7-4c9d-9d12-46200872a97b_SetDate">
    <vt:lpwstr>2023-02-20T19:00:53Z</vt:lpwstr>
  </property>
  <property fmtid="{D5CDD505-2E9C-101B-9397-08002B2CF9AE}" pid="4" name="MSIP_Label_4044bd30-2ed7-4c9d-9d12-46200872a97b_Method">
    <vt:lpwstr>Standard</vt:lpwstr>
  </property>
  <property fmtid="{D5CDD505-2E9C-101B-9397-08002B2CF9AE}" pid="5" name="MSIP_Label_4044bd30-2ed7-4c9d-9d12-46200872a97b_Name">
    <vt:lpwstr>defa4170-0d19-0005-0004-bc88714345d2</vt:lpwstr>
  </property>
  <property fmtid="{D5CDD505-2E9C-101B-9397-08002B2CF9AE}" pid="6" name="MSIP_Label_4044bd30-2ed7-4c9d-9d12-46200872a97b_SiteId">
    <vt:lpwstr>4130bd39-7c53-419c-b1e5-8758d6d63f21</vt:lpwstr>
  </property>
  <property fmtid="{D5CDD505-2E9C-101B-9397-08002B2CF9AE}" pid="7" name="MSIP_Label_4044bd30-2ed7-4c9d-9d12-46200872a97b_ActionId">
    <vt:lpwstr>b33bf962-ed92-4dd9-bc75-9825fb79b2e3</vt:lpwstr>
  </property>
  <property fmtid="{D5CDD505-2E9C-101B-9397-08002B2CF9AE}" pid="8" name="MSIP_Label_4044bd30-2ed7-4c9d-9d12-46200872a97b_ContentBits">
    <vt:lpwstr>0</vt:lpwstr>
  </property>
  <property fmtid="{D5CDD505-2E9C-101B-9397-08002B2CF9AE}" pid="9" name="ContentTypeId">
    <vt:lpwstr>0x01010054E202481DC1CB46AA011D949D311478</vt:lpwstr>
  </property>
  <property fmtid="{D5CDD505-2E9C-101B-9397-08002B2CF9AE}" pid="10" name="MediaServiceImageTags">
    <vt:lpwstr/>
  </property>
</Properties>
</file>